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9" r:id="rId3"/>
    <p:sldId id="260" r:id="rId4"/>
    <p:sldId id="261" r:id="rId5"/>
    <p:sldId id="262" r:id="rId6"/>
    <p:sldId id="263" r:id="rId7"/>
    <p:sldId id="264" r:id="rId8"/>
    <p:sldId id="265" r:id="rId9"/>
    <p:sldId id="272" r:id="rId10"/>
    <p:sldId id="266" r:id="rId11"/>
    <p:sldId id="273" r:id="rId12"/>
    <p:sldId id="267" r:id="rId13"/>
    <p:sldId id="274" r:id="rId14"/>
    <p:sldId id="275" r:id="rId15"/>
    <p:sldId id="276" r:id="rId16"/>
    <p:sldId id="277" r:id="rId17"/>
    <p:sldId id="268" r:id="rId18"/>
    <p:sldId id="278" r:id="rId19"/>
    <p:sldId id="281" r:id="rId20"/>
    <p:sldId id="279" r:id="rId21"/>
    <p:sldId id="280"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0D3FA-25AC-41F8-A737-70789040CA88}" type="datetimeFigureOut">
              <a:rPr lang="en-IN" smtClean="0"/>
              <a:pPr/>
              <a:t>04-05-2020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D7843-1DE5-48B6-857C-A837A87DAAC7}" type="slidenum">
              <a:rPr lang="en-IN" smtClean="0"/>
              <a:pPr/>
              <a:t>‹#›</a:t>
            </a:fld>
            <a:endParaRPr lang="en-IN"/>
          </a:p>
        </p:txBody>
      </p:sp>
    </p:spTree>
    <p:extLst>
      <p:ext uri="{BB962C8B-B14F-4D97-AF65-F5344CB8AC3E}">
        <p14:creationId xmlns:p14="http://schemas.microsoft.com/office/powerpoint/2010/main" xmlns="" val="389194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CD7843-1DE5-48B6-857C-A837A87DAAC7}" type="slidenum">
              <a:rPr lang="en-IN" smtClean="0"/>
              <a:pPr/>
              <a:t>16</a:t>
            </a:fld>
            <a:endParaRPr lang="en-IN"/>
          </a:p>
        </p:txBody>
      </p:sp>
    </p:spTree>
    <p:extLst>
      <p:ext uri="{BB962C8B-B14F-4D97-AF65-F5344CB8AC3E}">
        <p14:creationId xmlns:p14="http://schemas.microsoft.com/office/powerpoint/2010/main" xmlns="" val="68461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837B311-5B44-4A9E-B3A9-1B60D1BBAEE6}" type="datetime1">
              <a:rPr lang="en-US" smtClean="0"/>
              <a:pPr/>
              <a:t>5/4/2020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4E9E63C-2A52-4153-BA20-D6E41735D08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1E3F3-168B-470B-B18E-46F328FAA59B}" type="datetime1">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754F9-8ED9-4D8E-908C-A1908E90F549}" type="datetime1">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690A39-3113-4607-A38B-AC5E1923CB11}" type="datetime1">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11FF0-0422-4FC8-87F3-BA5AF5B26AE1}" type="datetime1">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1ED46E-B619-4EA5-95E9-BA1C1A7BE14A}" type="datetime1">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9E63C-2A52-4153-BA20-D6E41735D08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AC3DD0-D409-4AD6-902B-9D7916036694}" type="datetime1">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9E63C-2A52-4153-BA20-D6E41735D0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3E3B77-41A9-4F38-A1FB-72A1125665BF}" type="datetime1">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9E63C-2A52-4153-BA20-D6E41735D0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E9E4E-995A-4549-A3B3-A1283AD5B377}" type="datetime1">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9E63C-2A52-4153-BA20-D6E41735D0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C4694D2-0441-43AF-9A47-4D30F6434AE1}" type="datetime1">
              <a:rPr lang="en-US" smtClean="0"/>
              <a:pPr/>
              <a:t>5/4/2020</a:t>
            </a:fld>
            <a:endParaRPr lang="en-US"/>
          </a:p>
        </p:txBody>
      </p:sp>
      <p:sp>
        <p:nvSpPr>
          <p:cNvPr id="7" name="Slide Number Placeholder 6"/>
          <p:cNvSpPr>
            <a:spLocks noGrp="1"/>
          </p:cNvSpPr>
          <p:nvPr>
            <p:ph type="sldNum" sz="quarter" idx="12"/>
          </p:nvPr>
        </p:nvSpPr>
        <p:spPr/>
        <p:txBody>
          <a:bodyPr/>
          <a:lstStyle/>
          <a:p>
            <a:fld id="{D4E9E63C-2A52-4153-BA20-D6E41735D08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B4771-B816-442A-B0FA-DAF391BB197B}" type="datetime1">
              <a:rPr lang="en-US" smtClean="0"/>
              <a:pPr/>
              <a:t>5/4/2020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4E9E63C-2A52-4153-BA20-D6E41735D0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045BF3A-3312-4EF7-BD15-82B2B8C566FE}" type="datetime1">
              <a:rPr lang="en-US" smtClean="0"/>
              <a:pPr/>
              <a:t>5/4/2020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4E9E63C-2A52-4153-BA20-D6E41735D0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kidshealth.org/en/parents/hand-washing.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kidshealth.org/en/parents/coronavirus-social-distancing.html" TargetMode="External"/><Relationship Id="rId2" Type="http://schemas.openxmlformats.org/officeDocument/2006/relationships/hyperlink" Target="https://kidshealth.org/en/parents/emergencie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kidshealth.org/en/parents/coronavirus-child-is-sick.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838200"/>
            <a:ext cx="3313355" cy="3572436"/>
          </a:xfrm>
        </p:spPr>
        <p:txBody>
          <a:bodyPr>
            <a:normAutofit/>
          </a:bodyPr>
          <a:lstStyle/>
          <a:p>
            <a:pPr algn="just"/>
            <a:r>
              <a:rPr lang="en-US" b="1" dirty="0" smtClean="0"/>
              <a:t>Prevention of </a:t>
            </a:r>
            <a:r>
              <a:rPr lang="en-US" b="1" dirty="0" err="1" smtClean="0"/>
              <a:t>covid</a:t>
            </a:r>
            <a:r>
              <a:rPr lang="en-US" b="1" dirty="0" smtClean="0"/>
              <a:t> 19 at home </a:t>
            </a:r>
            <a:endParaRPr lang="en-US" b="1" dirty="0"/>
          </a:p>
        </p:txBody>
      </p:sp>
      <p:sp>
        <p:nvSpPr>
          <p:cNvPr id="3" name="Subtitle 2"/>
          <p:cNvSpPr>
            <a:spLocks noGrp="1"/>
          </p:cNvSpPr>
          <p:nvPr>
            <p:ph type="subTitle" idx="1"/>
          </p:nvPr>
        </p:nvSpPr>
        <p:spPr/>
        <p:txBody>
          <a:bodyPr/>
          <a:lstStyle/>
          <a:p>
            <a:r>
              <a:rPr lang="en-US" b="1" dirty="0" smtClean="0"/>
              <a:t>Prepared by :</a:t>
            </a:r>
          </a:p>
          <a:p>
            <a:r>
              <a:rPr lang="en-US" b="1" dirty="0" smtClean="0"/>
              <a:t>Ms. </a:t>
            </a:r>
            <a:r>
              <a:rPr lang="en-US" b="1" dirty="0" err="1" smtClean="0"/>
              <a:t>Manisha</a:t>
            </a:r>
            <a:endParaRPr lang="en-US" b="1" dirty="0" smtClean="0"/>
          </a:p>
          <a:p>
            <a:r>
              <a:rPr lang="en-US" b="1" dirty="0" smtClean="0"/>
              <a:t>Nursing tutor</a:t>
            </a:r>
            <a:endParaRPr lang="en-US" b="1" dirty="0"/>
          </a:p>
        </p:txBody>
      </p:sp>
      <p:sp>
        <p:nvSpPr>
          <p:cNvPr id="4" name="Date Placeholder 3"/>
          <p:cNvSpPr>
            <a:spLocks noGrp="1"/>
          </p:cNvSpPr>
          <p:nvPr>
            <p:ph type="dt" sz="half" idx="10"/>
          </p:nvPr>
        </p:nvSpPr>
        <p:spPr/>
        <p:txBody>
          <a:bodyPr/>
          <a:lstStyle/>
          <a:p>
            <a:fld id="{6EBD905F-7371-4E85-AA5F-4BD0937EA0BD}" type="datetime1">
              <a:rPr lang="en-US" smtClean="0"/>
              <a:pPr/>
              <a:t>5/4/2020</a:t>
            </a:fld>
            <a:endParaRPr lang="en-US"/>
          </a:p>
        </p:txBody>
      </p:sp>
      <p:sp>
        <p:nvSpPr>
          <p:cNvPr id="5" name="Slide Number Placeholder 4"/>
          <p:cNvSpPr>
            <a:spLocks noGrp="1"/>
          </p:cNvSpPr>
          <p:nvPr>
            <p:ph type="sldNum" sz="quarter" idx="12"/>
          </p:nvPr>
        </p:nvSpPr>
        <p:spPr/>
        <p:txBody>
          <a:bodyPr/>
          <a:lstStyle/>
          <a:p>
            <a:fld id="{D4E9E63C-2A52-4153-BA20-D6E41735D08B}" type="slidenum">
              <a:rPr lang="en-US" smtClean="0"/>
              <a:pPr/>
              <a:t>1</a:t>
            </a:fld>
            <a:endParaRPr lang="en-US"/>
          </a:p>
        </p:txBody>
      </p:sp>
    </p:spTree>
    <p:extLst>
      <p:ext uri="{BB962C8B-B14F-4D97-AF65-F5344CB8AC3E}">
        <p14:creationId xmlns:p14="http://schemas.microsoft.com/office/powerpoint/2010/main" xmlns="" val="400487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6777317" cy="4994429"/>
          </a:xfrm>
        </p:spPr>
        <p:txBody>
          <a:bodyPr/>
          <a:lstStyle/>
          <a:p>
            <a:pPr algn="just" fontAlgn="base"/>
            <a:r>
              <a:rPr lang="en-US" dirty="0"/>
              <a:t>Do not allow visitors into your home. This includes children and adults.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76400" y="1905000"/>
            <a:ext cx="6415088" cy="4581525"/>
          </a:xfrm>
          <a:prstGeom prst="rect">
            <a:avLst/>
          </a:prstGeom>
        </p:spPr>
      </p:pic>
      <p:sp>
        <p:nvSpPr>
          <p:cNvPr id="5" name="Date Placeholder 4"/>
          <p:cNvSpPr>
            <a:spLocks noGrp="1"/>
          </p:cNvSpPr>
          <p:nvPr>
            <p:ph type="dt" sz="half" idx="10"/>
          </p:nvPr>
        </p:nvSpPr>
        <p:spPr/>
        <p:txBody>
          <a:bodyPr/>
          <a:lstStyle/>
          <a:p>
            <a:fld id="{B60A5158-49A0-4FE9-B0E3-430C060AF451}"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10</a:t>
            </a:fld>
            <a:endParaRPr lang="en-US"/>
          </a:p>
        </p:txBody>
      </p:sp>
    </p:spTree>
    <p:extLst>
      <p:ext uri="{BB962C8B-B14F-4D97-AF65-F5344CB8AC3E}">
        <p14:creationId xmlns:p14="http://schemas.microsoft.com/office/powerpoint/2010/main" xmlns="" val="421532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4400"/>
            <a:ext cx="6777317" cy="4918229"/>
          </a:xfrm>
        </p:spPr>
        <p:txBody>
          <a:bodyPr/>
          <a:lstStyle/>
          <a:p>
            <a:pPr algn="just"/>
            <a:r>
              <a:rPr lang="en-US" dirty="0"/>
              <a:t>All household members should </a:t>
            </a:r>
            <a:r>
              <a:rPr lang="en-US" u="sng" dirty="0">
                <a:hlinkClick r:id="rId2"/>
              </a:rPr>
              <a:t>wash their hands</a:t>
            </a:r>
            <a:r>
              <a:rPr lang="en-US" dirty="0"/>
              <a:t> well and often. Wash with soap and water for at least 20 seconds, or use alcohol-based hand sanitizer.</a:t>
            </a:r>
          </a:p>
          <a:p>
            <a:pPr marL="68580" indent="0">
              <a:buNone/>
            </a:pP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0" y="2667000"/>
            <a:ext cx="6467475" cy="3695700"/>
          </a:xfrm>
          <a:prstGeom prst="rect">
            <a:avLst/>
          </a:prstGeom>
        </p:spPr>
      </p:pic>
      <p:sp>
        <p:nvSpPr>
          <p:cNvPr id="5" name="Date Placeholder 4"/>
          <p:cNvSpPr>
            <a:spLocks noGrp="1"/>
          </p:cNvSpPr>
          <p:nvPr>
            <p:ph type="dt" sz="half" idx="10"/>
          </p:nvPr>
        </p:nvSpPr>
        <p:spPr/>
        <p:txBody>
          <a:bodyPr/>
          <a:lstStyle/>
          <a:p>
            <a:fld id="{9E97C17E-D600-4CAB-B35B-8F6772F24000}"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11</a:t>
            </a:fld>
            <a:endParaRPr lang="en-US"/>
          </a:p>
        </p:txBody>
      </p:sp>
    </p:spTree>
    <p:extLst>
      <p:ext uri="{BB962C8B-B14F-4D97-AF65-F5344CB8AC3E}">
        <p14:creationId xmlns:p14="http://schemas.microsoft.com/office/powerpoint/2010/main" xmlns="" val="73762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463117" cy="5410200"/>
          </a:xfrm>
        </p:spPr>
        <p:txBody>
          <a:bodyPr>
            <a:normAutofit/>
          </a:bodyPr>
          <a:lstStyle/>
          <a:p>
            <a:pPr algn="just" fontAlgn="base"/>
            <a:r>
              <a:rPr lang="en-US" dirty="0"/>
              <a:t>Wash the sick person's clothing, bedding, and towels with detergent on the hottest temperature possible. Wear gloves when handling their laundry, if possible. Wash your hands well after handling the laundry (even if you wore gloves).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7950" y="3048000"/>
            <a:ext cx="6705600" cy="3361166"/>
          </a:xfrm>
          <a:prstGeom prst="rect">
            <a:avLst/>
          </a:prstGeom>
        </p:spPr>
      </p:pic>
      <p:sp>
        <p:nvSpPr>
          <p:cNvPr id="5" name="Date Placeholder 4"/>
          <p:cNvSpPr>
            <a:spLocks noGrp="1"/>
          </p:cNvSpPr>
          <p:nvPr>
            <p:ph type="dt" sz="half" idx="10"/>
          </p:nvPr>
        </p:nvSpPr>
        <p:spPr/>
        <p:txBody>
          <a:bodyPr/>
          <a:lstStyle/>
          <a:p>
            <a:fld id="{5CD6934B-31D0-4DA5-934E-CC87DAFC894A}"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12</a:t>
            </a:fld>
            <a:endParaRPr lang="en-US"/>
          </a:p>
        </p:txBody>
      </p:sp>
    </p:spTree>
    <p:extLst>
      <p:ext uri="{BB962C8B-B14F-4D97-AF65-F5344CB8AC3E}">
        <p14:creationId xmlns:p14="http://schemas.microsoft.com/office/powerpoint/2010/main" xmlns="" val="182364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2000"/>
            <a:ext cx="6777317" cy="5070629"/>
          </a:xfrm>
        </p:spPr>
        <p:txBody>
          <a:bodyPr/>
          <a:lstStyle/>
          <a:p>
            <a:pPr algn="just"/>
            <a:r>
              <a:rPr lang="en-US" dirty="0"/>
              <a:t>Every day, use a household cleaner or wipe to clean things that get touched a lot. These include doorknobs, light switches, toys, remote controls, sink handles, counters, and phones. Keep a sick child's toys separate from other toys, if possible.</a:t>
            </a:r>
          </a:p>
          <a:p>
            <a:pPr marL="68580" indent="0">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947" y="3581400"/>
            <a:ext cx="3962400" cy="289521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8200" y="3657409"/>
            <a:ext cx="4038600" cy="2743200"/>
          </a:xfrm>
          <a:prstGeom prst="rect">
            <a:avLst/>
          </a:prstGeom>
          <a:ln>
            <a:noFill/>
          </a:ln>
          <a:effectLst>
            <a:softEdge rad="112500"/>
          </a:effectLst>
        </p:spPr>
      </p:pic>
      <p:sp>
        <p:nvSpPr>
          <p:cNvPr id="6" name="Date Placeholder 5"/>
          <p:cNvSpPr>
            <a:spLocks noGrp="1"/>
          </p:cNvSpPr>
          <p:nvPr>
            <p:ph type="dt" sz="half" idx="10"/>
          </p:nvPr>
        </p:nvSpPr>
        <p:spPr/>
        <p:txBody>
          <a:bodyPr/>
          <a:lstStyle/>
          <a:p>
            <a:fld id="{C304B9F2-BEA2-45C7-A9F5-72EA9514D0C6}" type="datetime1">
              <a:rPr lang="en-US" smtClean="0"/>
              <a:pPr/>
              <a:t>5/4/2020</a:t>
            </a:fld>
            <a:endParaRPr lang="en-US"/>
          </a:p>
        </p:txBody>
      </p:sp>
      <p:sp>
        <p:nvSpPr>
          <p:cNvPr id="7" name="Slide Number Placeholder 6"/>
          <p:cNvSpPr>
            <a:spLocks noGrp="1"/>
          </p:cNvSpPr>
          <p:nvPr>
            <p:ph type="sldNum" sz="quarter" idx="12"/>
          </p:nvPr>
        </p:nvSpPr>
        <p:spPr/>
        <p:txBody>
          <a:bodyPr/>
          <a:lstStyle/>
          <a:p>
            <a:fld id="{D4E9E63C-2A52-4153-BA20-D6E41735D08B}" type="slidenum">
              <a:rPr lang="en-US" smtClean="0"/>
              <a:pPr/>
              <a:t>13</a:t>
            </a:fld>
            <a:endParaRPr lang="en-US"/>
          </a:p>
        </p:txBody>
      </p:sp>
    </p:spTree>
    <p:extLst>
      <p:ext uri="{BB962C8B-B14F-4D97-AF65-F5344CB8AC3E}">
        <p14:creationId xmlns:p14="http://schemas.microsoft.com/office/powerpoint/2010/main" xmlns="" val="172772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IN" b="1" dirty="0" smtClean="0"/>
              <a:t>Food safety</a:t>
            </a:r>
            <a:endParaRPr lang="en-IN" b="1" dirty="0"/>
          </a:p>
        </p:txBody>
      </p:sp>
      <p:sp>
        <p:nvSpPr>
          <p:cNvPr id="3" name="Content Placeholder 2"/>
          <p:cNvSpPr>
            <a:spLocks noGrp="1"/>
          </p:cNvSpPr>
          <p:nvPr>
            <p:ph idx="1"/>
          </p:nvPr>
        </p:nvSpPr>
        <p:spPr>
          <a:xfrm>
            <a:off x="1043492" y="1828800"/>
            <a:ext cx="6777317" cy="4003829"/>
          </a:xfrm>
        </p:spPr>
        <p:txBody>
          <a:bodyPr/>
          <a:lstStyle/>
          <a:p>
            <a:r>
              <a:rPr lang="en-IN" dirty="0" smtClean="0"/>
              <a:t>Wash the vegetables (with warm water and repeatedly)</a:t>
            </a:r>
          </a:p>
          <a:p>
            <a:endParaRPr lang="en-IN" dirty="0" smtClean="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93750" y="3183115"/>
            <a:ext cx="4876800" cy="2657475"/>
          </a:xfrm>
          <a:prstGeom prst="rect">
            <a:avLst/>
          </a:prstGeom>
        </p:spPr>
      </p:pic>
      <p:sp>
        <p:nvSpPr>
          <p:cNvPr id="5" name="Date Placeholder 4"/>
          <p:cNvSpPr>
            <a:spLocks noGrp="1"/>
          </p:cNvSpPr>
          <p:nvPr>
            <p:ph type="dt" sz="half" idx="10"/>
          </p:nvPr>
        </p:nvSpPr>
        <p:spPr/>
        <p:txBody>
          <a:bodyPr/>
          <a:lstStyle/>
          <a:p>
            <a:fld id="{1AEE7402-7202-48FC-B81A-88EC1E358C99}"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14</a:t>
            </a:fld>
            <a:endParaRPr lang="en-US"/>
          </a:p>
        </p:txBody>
      </p:sp>
    </p:spTree>
    <p:extLst>
      <p:ext uri="{BB962C8B-B14F-4D97-AF65-F5344CB8AC3E}">
        <p14:creationId xmlns:p14="http://schemas.microsoft.com/office/powerpoint/2010/main" xmlns="" val="195939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4765829"/>
          </a:xfrm>
        </p:spPr>
        <p:txBody>
          <a:bodyPr/>
          <a:lstStyle/>
          <a:p>
            <a:r>
              <a:rPr lang="en-IN" dirty="0" smtClean="0"/>
              <a:t>Clean your kitchen before and after use</a:t>
            </a:r>
          </a:p>
          <a:p>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0" y="1981200"/>
            <a:ext cx="7620000" cy="3981450"/>
          </a:xfrm>
          <a:prstGeom prst="rect">
            <a:avLst/>
          </a:prstGeom>
        </p:spPr>
      </p:pic>
      <p:sp>
        <p:nvSpPr>
          <p:cNvPr id="6" name="Date Placeholder 5"/>
          <p:cNvSpPr>
            <a:spLocks noGrp="1"/>
          </p:cNvSpPr>
          <p:nvPr>
            <p:ph type="dt" sz="half" idx="10"/>
          </p:nvPr>
        </p:nvSpPr>
        <p:spPr/>
        <p:txBody>
          <a:bodyPr/>
          <a:lstStyle/>
          <a:p>
            <a:fld id="{B5ABAB41-E868-4F17-ABA3-260C4784C6B4}" type="datetime1">
              <a:rPr lang="en-US" smtClean="0"/>
              <a:pPr/>
              <a:t>5/4/2020</a:t>
            </a:fld>
            <a:endParaRPr lang="en-US"/>
          </a:p>
        </p:txBody>
      </p:sp>
      <p:sp>
        <p:nvSpPr>
          <p:cNvPr id="7" name="Slide Number Placeholder 6"/>
          <p:cNvSpPr>
            <a:spLocks noGrp="1"/>
          </p:cNvSpPr>
          <p:nvPr>
            <p:ph type="sldNum" sz="quarter" idx="12"/>
          </p:nvPr>
        </p:nvSpPr>
        <p:spPr/>
        <p:txBody>
          <a:bodyPr/>
          <a:lstStyle/>
          <a:p>
            <a:fld id="{D4E9E63C-2A52-4153-BA20-D6E41735D08B}" type="slidenum">
              <a:rPr lang="en-US" smtClean="0"/>
              <a:pPr/>
              <a:t>15</a:t>
            </a:fld>
            <a:endParaRPr lang="en-US"/>
          </a:p>
        </p:txBody>
      </p:sp>
    </p:spTree>
    <p:extLst>
      <p:ext uri="{BB962C8B-B14F-4D97-AF65-F5344CB8AC3E}">
        <p14:creationId xmlns:p14="http://schemas.microsoft.com/office/powerpoint/2010/main" xmlns="" val="208840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20136"/>
          </a:xfrm>
        </p:spPr>
        <p:txBody>
          <a:bodyPr>
            <a:normAutofit fontScale="90000"/>
          </a:bodyPr>
          <a:lstStyle/>
          <a:p>
            <a:r>
              <a:rPr lang="en-IN" b="1" dirty="0" smtClean="0"/>
              <a:t>Keep in mind</a:t>
            </a:r>
            <a:endParaRPr lang="en-IN"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62000" y="1600200"/>
            <a:ext cx="7696200" cy="4765675"/>
          </a:xfrm>
        </p:spPr>
      </p:pic>
      <p:sp>
        <p:nvSpPr>
          <p:cNvPr id="5" name="Date Placeholder 4"/>
          <p:cNvSpPr>
            <a:spLocks noGrp="1"/>
          </p:cNvSpPr>
          <p:nvPr>
            <p:ph type="dt" sz="half" idx="10"/>
          </p:nvPr>
        </p:nvSpPr>
        <p:spPr/>
        <p:txBody>
          <a:bodyPr/>
          <a:lstStyle/>
          <a:p>
            <a:fld id="{5474F637-D808-4C48-B543-173B5355F979}"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16</a:t>
            </a:fld>
            <a:endParaRPr lang="en-US"/>
          </a:p>
        </p:txBody>
      </p:sp>
    </p:spTree>
    <p:extLst>
      <p:ext uri="{BB962C8B-B14F-4D97-AF65-F5344CB8AC3E}">
        <p14:creationId xmlns:p14="http://schemas.microsoft.com/office/powerpoint/2010/main" xmlns="" val="246580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marL="68580" indent="0" fontAlgn="base">
              <a:buNone/>
            </a:pPr>
            <a:r>
              <a:rPr lang="en-US" b="1" dirty="0"/>
              <a:t>To protect others in your community:</a:t>
            </a:r>
          </a:p>
          <a:p>
            <a:pPr algn="just" fontAlgn="base"/>
            <a:r>
              <a:rPr lang="en-US" dirty="0"/>
              <a:t>The person who is sick should stay home unless they need </a:t>
            </a:r>
            <a:r>
              <a:rPr lang="en-US" u="sng" dirty="0">
                <a:hlinkClick r:id="rId2"/>
              </a:rPr>
              <a:t>medical care</a:t>
            </a:r>
            <a:r>
              <a:rPr lang="en-US" dirty="0"/>
              <a:t>.</a:t>
            </a:r>
          </a:p>
          <a:p>
            <a:pPr algn="just" fontAlgn="base"/>
            <a:r>
              <a:rPr lang="en-US" dirty="0"/>
              <a:t>Other household members also </a:t>
            </a:r>
            <a:r>
              <a:rPr lang="en-US" u="sng" dirty="0">
                <a:hlinkClick r:id="rId3"/>
              </a:rPr>
              <a:t>should stay home</a:t>
            </a:r>
            <a:r>
              <a:rPr lang="en-US" dirty="0"/>
              <a:t>. </a:t>
            </a:r>
            <a:r>
              <a:rPr lang="en-US" dirty="0" smtClean="0"/>
              <a:t>If </a:t>
            </a:r>
            <a:r>
              <a:rPr lang="en-US" dirty="0"/>
              <a:t>you must go out of the house, wear a cloth face covering or face mask and keep at least 6 feet (2 meters) of distance between you and other people.</a:t>
            </a:r>
          </a:p>
          <a:p>
            <a:pPr algn="just" fontAlgn="base"/>
            <a:r>
              <a:rPr lang="en-US" dirty="0"/>
              <a:t>Tell other people who were around the sick person. Your local or state health department can help you if you aren't sure who to notify.</a:t>
            </a:r>
          </a:p>
          <a:p>
            <a:endParaRPr lang="en-US" dirty="0"/>
          </a:p>
        </p:txBody>
      </p:sp>
      <p:sp>
        <p:nvSpPr>
          <p:cNvPr id="4" name="Date Placeholder 3"/>
          <p:cNvSpPr>
            <a:spLocks noGrp="1"/>
          </p:cNvSpPr>
          <p:nvPr>
            <p:ph type="dt" sz="half" idx="10"/>
          </p:nvPr>
        </p:nvSpPr>
        <p:spPr/>
        <p:txBody>
          <a:bodyPr/>
          <a:lstStyle/>
          <a:p>
            <a:fld id="{E35190E9-7216-40B6-8BAC-DEAE69127A0E}" type="datetime1">
              <a:rPr lang="en-US" smtClean="0"/>
              <a:pPr/>
              <a:t>5/4/2020</a:t>
            </a:fld>
            <a:endParaRPr lang="en-US"/>
          </a:p>
        </p:txBody>
      </p:sp>
      <p:sp>
        <p:nvSpPr>
          <p:cNvPr id="5" name="Slide Number Placeholder 4"/>
          <p:cNvSpPr>
            <a:spLocks noGrp="1"/>
          </p:cNvSpPr>
          <p:nvPr>
            <p:ph type="sldNum" sz="quarter" idx="12"/>
          </p:nvPr>
        </p:nvSpPr>
        <p:spPr/>
        <p:txBody>
          <a:bodyPr/>
          <a:lstStyle/>
          <a:p>
            <a:fld id="{D4E9E63C-2A52-4153-BA20-D6E41735D08B}" type="slidenum">
              <a:rPr lang="en-US" smtClean="0"/>
              <a:pPr/>
              <a:t>17</a:t>
            </a:fld>
            <a:endParaRPr lang="en-US"/>
          </a:p>
        </p:txBody>
      </p:sp>
    </p:spTree>
    <p:extLst>
      <p:ext uri="{BB962C8B-B14F-4D97-AF65-F5344CB8AC3E}">
        <p14:creationId xmlns:p14="http://schemas.microsoft.com/office/powerpoint/2010/main" xmlns="" val="119418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357298"/>
            <a:ext cx="7024744" cy="1214446"/>
          </a:xfrm>
        </p:spPr>
        <p:txBody>
          <a:bodyPr>
            <a:normAutofit fontScale="90000"/>
          </a:bodyPr>
          <a:lstStyle/>
          <a:p>
            <a:r>
              <a:rPr lang="en-US" b="1" dirty="0" smtClean="0"/>
              <a:t>Coping with stress during the 2019-nCoV outbreak</a:t>
            </a:r>
            <a:r>
              <a:rPr lang="en-IN" dirty="0" smtClean="0"/>
              <a:t/>
            </a:r>
            <a:br>
              <a:rPr lang="en-IN" dirty="0" smtClean="0"/>
            </a:br>
            <a:endParaRPr lang="en-IN" dirty="0"/>
          </a:p>
        </p:txBody>
      </p:sp>
      <p:sp>
        <p:nvSpPr>
          <p:cNvPr id="3" name="Content Placeholder 2"/>
          <p:cNvSpPr>
            <a:spLocks noGrp="1"/>
          </p:cNvSpPr>
          <p:nvPr>
            <p:ph idx="1"/>
          </p:nvPr>
        </p:nvSpPr>
        <p:spPr>
          <a:xfrm>
            <a:off x="1043492" y="2071678"/>
            <a:ext cx="6777317" cy="3760951"/>
          </a:xfrm>
        </p:spPr>
        <p:txBody>
          <a:bodyPr/>
          <a:lstStyle/>
          <a:p>
            <a:pPr>
              <a:buNone/>
            </a:pPr>
            <a:endParaRPr lang="en-IN" dirty="0" smtClean="0"/>
          </a:p>
          <a:p>
            <a:r>
              <a:rPr lang="en-US" dirty="0" smtClean="0"/>
              <a:t>It is normal to feel sad, stressed, confused, scared or angry during a crisis.</a:t>
            </a:r>
            <a:endParaRPr lang="en-IN" dirty="0" smtClean="0"/>
          </a:p>
          <a:p>
            <a:r>
              <a:rPr lang="en-US" dirty="0" smtClean="0"/>
              <a:t>Talking to people you trust can help. Contact your friends and </a:t>
            </a:r>
            <a:r>
              <a:rPr lang="en-US" dirty="0" smtClean="0"/>
              <a:t>family</a:t>
            </a:r>
          </a:p>
          <a:p>
            <a:pPr>
              <a:buNone/>
            </a:pPr>
            <a:endParaRPr lang="en-US" dirty="0" smtClean="0"/>
          </a:p>
          <a:p>
            <a:endParaRPr lang="en-US" dirty="0" smtClean="0"/>
          </a:p>
          <a:p>
            <a:endParaRPr lang="en-US" dirty="0" smtClean="0"/>
          </a:p>
          <a:p>
            <a:pPr>
              <a:buNone/>
            </a:pPr>
            <a:endParaRPr lang="en-IN" dirty="0" smtClean="0"/>
          </a:p>
          <a:p>
            <a:endParaRPr lang="en-IN" dirty="0"/>
          </a:p>
        </p:txBody>
      </p:sp>
      <p:sp>
        <p:nvSpPr>
          <p:cNvPr id="4" name="Date Placeholder 3"/>
          <p:cNvSpPr>
            <a:spLocks noGrp="1"/>
          </p:cNvSpPr>
          <p:nvPr>
            <p:ph type="dt" sz="half" idx="10"/>
          </p:nvPr>
        </p:nvSpPr>
        <p:spPr/>
        <p:txBody>
          <a:bodyPr/>
          <a:lstStyle/>
          <a:p>
            <a:fld id="{F9690A39-3113-4607-A38B-AC5E1923CB11}" type="datetime1">
              <a:rPr lang="en-US" smtClean="0"/>
              <a:pPr/>
              <a:t>5/4/2020</a:t>
            </a:fld>
            <a:endParaRPr lang="en-US"/>
          </a:p>
        </p:txBody>
      </p:sp>
      <p:sp>
        <p:nvSpPr>
          <p:cNvPr id="5" name="Slide Number Placeholder 4"/>
          <p:cNvSpPr>
            <a:spLocks noGrp="1"/>
          </p:cNvSpPr>
          <p:nvPr>
            <p:ph type="sldNum" sz="quarter" idx="12"/>
          </p:nvPr>
        </p:nvSpPr>
        <p:spPr/>
        <p:txBody>
          <a:bodyPr/>
          <a:lstStyle/>
          <a:p>
            <a:fld id="{D4E9E63C-2A52-4153-BA20-D6E41735D08B}" type="slidenum">
              <a:rPr lang="en-US" smtClean="0"/>
              <a:pPr/>
              <a:t>18</a:t>
            </a:fld>
            <a:endParaRPr lang="en-US"/>
          </a:p>
        </p:txBody>
      </p:sp>
      <p:pic>
        <p:nvPicPr>
          <p:cNvPr id="2055" name="Picture 7" descr="C:\Users\lenovo\Desktop\download.jpg"/>
          <p:cNvPicPr>
            <a:picLocks noChangeAspect="1" noChangeArrowheads="1"/>
          </p:cNvPicPr>
          <p:nvPr/>
        </p:nvPicPr>
        <p:blipFill>
          <a:blip r:embed="rId2"/>
          <a:srcRect/>
          <a:stretch>
            <a:fillRect/>
          </a:stretch>
        </p:blipFill>
        <p:spPr bwMode="auto">
          <a:xfrm>
            <a:off x="3500430" y="4375612"/>
            <a:ext cx="4000528" cy="199662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Draw on skills you have used in the past that have helped you to manage previous life’s adversities and use those skills to help you manage your emotions during the challenging time of this outbreak.</a:t>
            </a:r>
            <a:endParaRPr lang="en-IN" dirty="0" smtClean="0"/>
          </a:p>
          <a:p>
            <a:endParaRPr lang="en-IN" dirty="0"/>
          </a:p>
        </p:txBody>
      </p:sp>
      <p:sp>
        <p:nvSpPr>
          <p:cNvPr id="4" name="Date Placeholder 3"/>
          <p:cNvSpPr>
            <a:spLocks noGrp="1"/>
          </p:cNvSpPr>
          <p:nvPr>
            <p:ph type="dt" sz="half" idx="10"/>
          </p:nvPr>
        </p:nvSpPr>
        <p:spPr/>
        <p:txBody>
          <a:bodyPr/>
          <a:lstStyle/>
          <a:p>
            <a:fld id="{F9690A39-3113-4607-A38B-AC5E1923CB11}" type="datetime1">
              <a:rPr lang="en-US" smtClean="0"/>
              <a:pPr/>
              <a:t>5/4/2020</a:t>
            </a:fld>
            <a:endParaRPr lang="en-US"/>
          </a:p>
        </p:txBody>
      </p:sp>
      <p:sp>
        <p:nvSpPr>
          <p:cNvPr id="5" name="Slide Number Placeholder 4"/>
          <p:cNvSpPr>
            <a:spLocks noGrp="1"/>
          </p:cNvSpPr>
          <p:nvPr>
            <p:ph type="sldNum" sz="quarter" idx="12"/>
          </p:nvPr>
        </p:nvSpPr>
        <p:spPr/>
        <p:txBody>
          <a:bodyPr/>
          <a:lstStyle/>
          <a:p>
            <a:fld id="{D4E9E63C-2A52-4153-BA20-D6E41735D08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Should We Do at Home?</a:t>
            </a:r>
            <a:br>
              <a:rPr lang="en-US" b="1" dirty="0"/>
            </a:br>
            <a:endParaRPr lang="en-US" dirty="0"/>
          </a:p>
        </p:txBody>
      </p:sp>
      <p:sp>
        <p:nvSpPr>
          <p:cNvPr id="3" name="Content Placeholder 2"/>
          <p:cNvSpPr>
            <a:spLocks noGrp="1"/>
          </p:cNvSpPr>
          <p:nvPr>
            <p:ph idx="1"/>
          </p:nvPr>
        </p:nvSpPr>
        <p:spPr>
          <a:xfrm>
            <a:off x="633484" y="2074785"/>
            <a:ext cx="7748516" cy="3775229"/>
          </a:xfrm>
        </p:spPr>
        <p:txBody>
          <a:bodyPr>
            <a:normAutofit/>
          </a:bodyPr>
          <a:lstStyle/>
          <a:p>
            <a:pPr marL="68580" indent="0" algn="just" fontAlgn="base">
              <a:buNone/>
            </a:pPr>
            <a:r>
              <a:rPr lang="en-US" b="1" dirty="0" smtClean="0"/>
              <a:t>To </a:t>
            </a:r>
            <a:r>
              <a:rPr lang="en-US" b="1" dirty="0"/>
              <a:t>protect others at home, </a:t>
            </a:r>
            <a:r>
              <a:rPr lang="en-US" b="1" u="sng" dirty="0">
                <a:hlinkClick r:id="rId2"/>
              </a:rPr>
              <a:t>someone who is sick</a:t>
            </a:r>
            <a:r>
              <a:rPr lang="en-US" b="1" dirty="0"/>
              <a:t> should:</a:t>
            </a:r>
          </a:p>
          <a:p>
            <a:pPr marL="525780" indent="-457200" algn="just" fontAlgn="base">
              <a:buFont typeface="+mj-lt"/>
              <a:buAutoNum type="arabicPeriod"/>
            </a:pPr>
            <a:r>
              <a:rPr lang="en-US" dirty="0"/>
              <a:t>As much as possible, keep away from other people and pets in your home</a:t>
            </a:r>
            <a:r>
              <a:rPr lang="en-US" dirty="0" smtClean="0"/>
              <a:t>.</a:t>
            </a:r>
            <a:endParaRPr lang="en-US" dirty="0"/>
          </a:p>
        </p:txBody>
      </p:sp>
      <p:pic>
        <p:nvPicPr>
          <p:cNvPr id="1026" name="Picture 2" descr="C:\Users\AcnOffice03\Documents\downloa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3876" y="3962400"/>
            <a:ext cx="4544724"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ate Placeholder 3"/>
          <p:cNvSpPr>
            <a:spLocks noGrp="1"/>
          </p:cNvSpPr>
          <p:nvPr>
            <p:ph type="dt" sz="half" idx="10"/>
          </p:nvPr>
        </p:nvSpPr>
        <p:spPr/>
        <p:txBody>
          <a:bodyPr/>
          <a:lstStyle/>
          <a:p>
            <a:fld id="{98E180A2-39DB-43B7-AEC5-94720B283548}" type="datetime1">
              <a:rPr lang="en-US" smtClean="0"/>
              <a:pPr/>
              <a:t>5/4/2020</a:t>
            </a:fld>
            <a:endParaRPr lang="en-US"/>
          </a:p>
        </p:txBody>
      </p:sp>
      <p:sp>
        <p:nvSpPr>
          <p:cNvPr id="5" name="Slide Number Placeholder 4"/>
          <p:cNvSpPr>
            <a:spLocks noGrp="1"/>
          </p:cNvSpPr>
          <p:nvPr>
            <p:ph type="sldNum" sz="quarter" idx="12"/>
          </p:nvPr>
        </p:nvSpPr>
        <p:spPr/>
        <p:txBody>
          <a:bodyPr/>
          <a:lstStyle/>
          <a:p>
            <a:fld id="{D4E9E63C-2A52-4153-BA20-D6E41735D08B}" type="slidenum">
              <a:rPr lang="en-US" smtClean="0"/>
              <a:pPr/>
              <a:t>2</a:t>
            </a:fld>
            <a:endParaRPr lang="en-US"/>
          </a:p>
        </p:txBody>
      </p:sp>
    </p:spTree>
    <p:extLst>
      <p:ext uri="{BB962C8B-B14F-4D97-AF65-F5344CB8AC3E}">
        <p14:creationId xmlns:p14="http://schemas.microsoft.com/office/powerpoint/2010/main" xmlns="" val="347097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571612"/>
            <a:ext cx="6777317" cy="4261017"/>
          </a:xfrm>
        </p:spPr>
        <p:txBody>
          <a:bodyPr/>
          <a:lstStyle/>
          <a:p>
            <a:pPr algn="just"/>
            <a:r>
              <a:rPr lang="en-US" dirty="0" smtClean="0"/>
              <a:t>Get the facts. Gather information that will help you accurately determine your risk so that you can take reasonable precautions. Find a credible source you can trust such as WHO website or, a local or state public health </a:t>
            </a:r>
            <a:r>
              <a:rPr lang="en-US" dirty="0" smtClean="0"/>
              <a:t>agency</a:t>
            </a:r>
            <a:endParaRPr lang="en-IN" dirty="0"/>
          </a:p>
        </p:txBody>
      </p:sp>
      <p:sp>
        <p:nvSpPr>
          <p:cNvPr id="4" name="Date Placeholder 3"/>
          <p:cNvSpPr>
            <a:spLocks noGrp="1"/>
          </p:cNvSpPr>
          <p:nvPr>
            <p:ph type="dt" sz="half" idx="10"/>
          </p:nvPr>
        </p:nvSpPr>
        <p:spPr/>
        <p:txBody>
          <a:bodyPr/>
          <a:lstStyle/>
          <a:p>
            <a:fld id="{F9690A39-3113-4607-A38B-AC5E1923CB11}" type="datetime1">
              <a:rPr lang="en-US" smtClean="0"/>
              <a:pPr/>
              <a:t>5/4/2020</a:t>
            </a:fld>
            <a:endParaRPr lang="en-US"/>
          </a:p>
        </p:txBody>
      </p:sp>
      <p:sp>
        <p:nvSpPr>
          <p:cNvPr id="5" name="Slide Number Placeholder 4"/>
          <p:cNvSpPr>
            <a:spLocks noGrp="1"/>
          </p:cNvSpPr>
          <p:nvPr>
            <p:ph type="sldNum" sz="quarter" idx="12"/>
          </p:nvPr>
        </p:nvSpPr>
        <p:spPr/>
        <p:txBody>
          <a:bodyPr/>
          <a:lstStyle/>
          <a:p>
            <a:fld id="{D4E9E63C-2A52-4153-BA20-D6E41735D08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571612"/>
            <a:ext cx="6777317" cy="4261017"/>
          </a:xfrm>
        </p:spPr>
        <p:txBody>
          <a:bodyPr/>
          <a:lstStyle/>
          <a:p>
            <a:pPr algn="just"/>
            <a:r>
              <a:rPr lang="en-US" dirty="0" smtClean="0"/>
              <a:t>Limit worry and agitation by lessening the time you and your family spend watching or listening to media coverage that you perceive as upsetting.</a:t>
            </a:r>
            <a:endParaRPr lang="en-IN" dirty="0" smtClean="0"/>
          </a:p>
          <a:p>
            <a:endParaRPr lang="en-IN" dirty="0" smtClean="0"/>
          </a:p>
          <a:p>
            <a:endParaRPr lang="en-IN" dirty="0" smtClean="0"/>
          </a:p>
          <a:p>
            <a:endParaRPr lang="en-IN" dirty="0"/>
          </a:p>
        </p:txBody>
      </p:sp>
      <p:sp>
        <p:nvSpPr>
          <p:cNvPr id="4" name="Date Placeholder 3"/>
          <p:cNvSpPr>
            <a:spLocks noGrp="1"/>
          </p:cNvSpPr>
          <p:nvPr>
            <p:ph type="dt" sz="half" idx="10"/>
          </p:nvPr>
        </p:nvSpPr>
        <p:spPr/>
        <p:txBody>
          <a:bodyPr/>
          <a:lstStyle/>
          <a:p>
            <a:fld id="{F9690A39-3113-4607-A38B-AC5E1923CB11}" type="datetime1">
              <a:rPr lang="en-US" smtClean="0"/>
              <a:pPr/>
              <a:t>5/4/2020</a:t>
            </a:fld>
            <a:endParaRPr lang="en-US"/>
          </a:p>
        </p:txBody>
      </p:sp>
      <p:sp>
        <p:nvSpPr>
          <p:cNvPr id="5" name="Slide Number Placeholder 4"/>
          <p:cNvSpPr>
            <a:spLocks noGrp="1"/>
          </p:cNvSpPr>
          <p:nvPr>
            <p:ph type="sldNum" sz="quarter" idx="12"/>
          </p:nvPr>
        </p:nvSpPr>
        <p:spPr/>
        <p:txBody>
          <a:bodyPr/>
          <a:lstStyle/>
          <a:p>
            <a:fld id="{D4E9E63C-2A52-4153-BA20-D6E41735D08B}" type="slidenum">
              <a:rPr lang="en-US" smtClean="0"/>
              <a:pPr/>
              <a:t>21</a:t>
            </a:fld>
            <a:endParaRPr lang="en-US"/>
          </a:p>
        </p:txBody>
      </p:sp>
      <p:pic>
        <p:nvPicPr>
          <p:cNvPr id="9" name="Picture 4" descr="C:\Users\lenovo\Desktop\images.jpg"/>
          <p:cNvPicPr>
            <a:picLocks noChangeAspect="1" noChangeArrowheads="1"/>
          </p:cNvPicPr>
          <p:nvPr/>
        </p:nvPicPr>
        <p:blipFill>
          <a:blip r:embed="rId2"/>
          <a:srcRect/>
          <a:stretch>
            <a:fillRect/>
          </a:stretch>
        </p:blipFill>
        <p:spPr bwMode="auto">
          <a:xfrm>
            <a:off x="1928794" y="3429000"/>
            <a:ext cx="5776933" cy="238601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258724"/>
          </a:xfrm>
        </p:spPr>
        <p:txBody>
          <a:bodyPr>
            <a:noAutofit/>
          </a:bodyPr>
          <a:lstStyle/>
          <a:p>
            <a:r>
              <a:rPr lang="en-IN" sz="4800" b="1" dirty="0" smtClean="0"/>
              <a:t>      </a:t>
            </a:r>
            <a:r>
              <a:rPr lang="en-IN" sz="7200" b="1" dirty="0" smtClean="0"/>
              <a:t>Thank you</a:t>
            </a:r>
            <a:r>
              <a:rPr lang="en-IN" sz="4800" dirty="0" smtClean="0"/>
              <a:t/>
            </a:r>
            <a:br>
              <a:rPr lang="en-IN" sz="4800" dirty="0" smtClean="0"/>
            </a:br>
            <a:endParaRPr lang="en-IN" sz="4800" dirty="0"/>
          </a:p>
        </p:txBody>
      </p:sp>
      <p:sp>
        <p:nvSpPr>
          <p:cNvPr id="4" name="Date Placeholder 3"/>
          <p:cNvSpPr>
            <a:spLocks noGrp="1"/>
          </p:cNvSpPr>
          <p:nvPr>
            <p:ph type="dt" sz="half" idx="10"/>
          </p:nvPr>
        </p:nvSpPr>
        <p:spPr/>
        <p:txBody>
          <a:bodyPr/>
          <a:lstStyle/>
          <a:p>
            <a:fld id="{F9690A39-3113-4607-A38B-AC5E1923CB11}" type="datetime1">
              <a:rPr lang="en-US" smtClean="0"/>
              <a:pPr/>
              <a:t>5/4/2020</a:t>
            </a:fld>
            <a:endParaRPr lang="en-US"/>
          </a:p>
        </p:txBody>
      </p:sp>
      <p:sp>
        <p:nvSpPr>
          <p:cNvPr id="5" name="Slide Number Placeholder 4"/>
          <p:cNvSpPr>
            <a:spLocks noGrp="1"/>
          </p:cNvSpPr>
          <p:nvPr>
            <p:ph type="sldNum" sz="quarter" idx="12"/>
          </p:nvPr>
        </p:nvSpPr>
        <p:spPr/>
        <p:txBody>
          <a:bodyPr/>
          <a:lstStyle/>
          <a:p>
            <a:fld id="{D4E9E63C-2A52-4153-BA20-D6E41735D08B}" type="slidenum">
              <a:rPr lang="en-US" smtClean="0"/>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6982609" cy="5070629"/>
          </a:xfrm>
        </p:spPr>
        <p:txBody>
          <a:bodyPr>
            <a:normAutofit/>
          </a:bodyPr>
          <a:lstStyle/>
          <a:p>
            <a:pPr marL="68580" indent="0" algn="just" fontAlgn="base">
              <a:buNone/>
            </a:pPr>
            <a:r>
              <a:rPr lang="en-US" dirty="0"/>
              <a:t>Wear a cloth face covering (or face mask, if you have one) if </a:t>
            </a:r>
            <a:r>
              <a:rPr lang="en-US" dirty="0" smtClean="0"/>
              <a:t>you are </a:t>
            </a:r>
            <a:r>
              <a:rPr lang="en-US" dirty="0" smtClean="0"/>
              <a:t>around </a:t>
            </a:r>
            <a:r>
              <a:rPr lang="en-US" dirty="0"/>
              <a:t>other people. </a:t>
            </a:r>
          </a:p>
        </p:txBody>
      </p:sp>
      <p:pic>
        <p:nvPicPr>
          <p:cNvPr id="2050" name="Picture 2" descr="C:\Users\AcnOffice03\Documents\00well-mask-guide-articleLarge-v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2133600"/>
            <a:ext cx="6940820" cy="4343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ate Placeholder 1"/>
          <p:cNvSpPr>
            <a:spLocks noGrp="1"/>
          </p:cNvSpPr>
          <p:nvPr>
            <p:ph type="dt" sz="half" idx="10"/>
          </p:nvPr>
        </p:nvSpPr>
        <p:spPr/>
        <p:txBody>
          <a:bodyPr/>
          <a:lstStyle/>
          <a:p>
            <a:fld id="{0D696802-3FDD-4223-BA73-77B1AA6B7E4A}" type="datetime1">
              <a:rPr lang="en-US" smtClean="0"/>
              <a:pPr/>
              <a:t>5/4/2020</a:t>
            </a:fld>
            <a:endParaRPr lang="en-US"/>
          </a:p>
        </p:txBody>
      </p:sp>
      <p:sp>
        <p:nvSpPr>
          <p:cNvPr id="4" name="Slide Number Placeholder 3"/>
          <p:cNvSpPr>
            <a:spLocks noGrp="1"/>
          </p:cNvSpPr>
          <p:nvPr>
            <p:ph type="sldNum" sz="quarter" idx="12"/>
          </p:nvPr>
        </p:nvSpPr>
        <p:spPr/>
        <p:txBody>
          <a:bodyPr/>
          <a:lstStyle/>
          <a:p>
            <a:fld id="{D4E9E63C-2A52-4153-BA20-D6E41735D08B}" type="slidenum">
              <a:rPr lang="en-US" smtClean="0"/>
              <a:pPr/>
              <a:t>3</a:t>
            </a:fld>
            <a:endParaRPr lang="en-US"/>
          </a:p>
        </p:txBody>
      </p:sp>
    </p:spTree>
    <p:extLst>
      <p:ext uri="{BB962C8B-B14F-4D97-AF65-F5344CB8AC3E}">
        <p14:creationId xmlns:p14="http://schemas.microsoft.com/office/powerpoint/2010/main" xmlns="" val="279508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2BEED5-107C-43A3-9F1B-E7FC6778BB98}"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4</a:t>
            </a:fld>
            <a:endParaRPr lang="en-US"/>
          </a:p>
        </p:txBody>
      </p:sp>
      <p:sp>
        <p:nvSpPr>
          <p:cNvPr id="7" name="Content Placeholder 6"/>
          <p:cNvSpPr>
            <a:spLocks noGrp="1"/>
          </p:cNvSpPr>
          <p:nvPr>
            <p:ph idx="1"/>
          </p:nvPr>
        </p:nvSpPr>
        <p:spPr>
          <a:xfrm>
            <a:off x="1043492" y="762000"/>
            <a:ext cx="6777317" cy="5070629"/>
          </a:xfrm>
        </p:spPr>
        <p:txBody>
          <a:bodyPr/>
          <a:lstStyle/>
          <a:p>
            <a:r>
              <a:rPr lang="en-IN" dirty="0" smtClean="0"/>
              <a:t>How to Cough and sneeze</a:t>
            </a:r>
          </a:p>
          <a:p>
            <a:endParaRPr lang="en-IN" dirty="0"/>
          </a:p>
        </p:txBody>
      </p:sp>
      <p:pic>
        <p:nvPicPr>
          <p:cNvPr id="8"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4796" y="1295400"/>
            <a:ext cx="7848599" cy="5105400"/>
          </a:xfrm>
          <a:prstGeom prst="rect">
            <a:avLst/>
          </a:prstGeom>
        </p:spPr>
      </p:pic>
    </p:spTree>
    <p:extLst>
      <p:ext uri="{BB962C8B-B14F-4D97-AF65-F5344CB8AC3E}">
        <p14:creationId xmlns:p14="http://schemas.microsoft.com/office/powerpoint/2010/main" xmlns="" val="141012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848600" cy="5146829"/>
          </a:xfrm>
        </p:spPr>
        <p:txBody>
          <a:bodyPr/>
          <a:lstStyle/>
          <a:p>
            <a:pPr algn="just"/>
            <a:r>
              <a:rPr lang="en-US" dirty="0" smtClean="0"/>
              <a:t>. </a:t>
            </a:r>
            <a:r>
              <a:rPr lang="en-US" dirty="0"/>
              <a:t>If possible, stay in a bedroom and use a bathroom separate from other people in the home</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5000" y="2133600"/>
            <a:ext cx="5724525" cy="4095750"/>
          </a:xfrm>
          <a:prstGeom prst="rect">
            <a:avLst/>
          </a:prstGeom>
        </p:spPr>
      </p:pic>
      <p:sp>
        <p:nvSpPr>
          <p:cNvPr id="5" name="Date Placeholder 4"/>
          <p:cNvSpPr>
            <a:spLocks noGrp="1"/>
          </p:cNvSpPr>
          <p:nvPr>
            <p:ph type="dt" sz="half" idx="10"/>
          </p:nvPr>
        </p:nvSpPr>
        <p:spPr/>
        <p:txBody>
          <a:bodyPr/>
          <a:lstStyle/>
          <a:p>
            <a:fld id="{7949E415-1783-4308-B7FA-1F4E295A6DA4}"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5</a:t>
            </a:fld>
            <a:endParaRPr lang="en-US"/>
          </a:p>
        </p:txBody>
      </p:sp>
    </p:spTree>
    <p:extLst>
      <p:ext uri="{BB962C8B-B14F-4D97-AF65-F5344CB8AC3E}">
        <p14:creationId xmlns:p14="http://schemas.microsoft.com/office/powerpoint/2010/main" xmlns="" val="41242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153400" cy="4994429"/>
          </a:xfrm>
        </p:spPr>
        <p:txBody>
          <a:bodyPr/>
          <a:lstStyle/>
          <a:p>
            <a:pPr algn="just"/>
            <a:r>
              <a:rPr lang="en-US" dirty="0"/>
              <a:t>Use separate dishes, glasses, cups, and eating utensils and not share these with other household members. After use, run them through the dishwasher or wash with very hot soapy water.</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77292" y="2971800"/>
            <a:ext cx="3833308" cy="348615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8350" y="2971800"/>
            <a:ext cx="3733800" cy="3486150"/>
          </a:xfrm>
          <a:prstGeom prst="rect">
            <a:avLst/>
          </a:prstGeom>
          <a:ln w="228600" cap="sq" cmpd="thickThin">
            <a:solidFill>
              <a:srgbClr val="000000"/>
            </a:solidFill>
            <a:prstDash val="solid"/>
            <a:miter lim="800000"/>
          </a:ln>
          <a:effectLst>
            <a:innerShdw blurRad="76200">
              <a:srgbClr val="000000"/>
            </a:innerShdw>
          </a:effectLst>
        </p:spPr>
      </p:pic>
      <p:sp>
        <p:nvSpPr>
          <p:cNvPr id="6" name="Date Placeholder 5"/>
          <p:cNvSpPr>
            <a:spLocks noGrp="1"/>
          </p:cNvSpPr>
          <p:nvPr>
            <p:ph type="dt" sz="half" idx="10"/>
          </p:nvPr>
        </p:nvSpPr>
        <p:spPr/>
        <p:txBody>
          <a:bodyPr/>
          <a:lstStyle/>
          <a:p>
            <a:fld id="{433E23E9-F033-47B8-86F4-6ED138156266}" type="datetime1">
              <a:rPr lang="en-US" smtClean="0"/>
              <a:pPr/>
              <a:t>5/4/2020</a:t>
            </a:fld>
            <a:endParaRPr lang="en-US"/>
          </a:p>
        </p:txBody>
      </p:sp>
      <p:sp>
        <p:nvSpPr>
          <p:cNvPr id="7" name="Slide Number Placeholder 6"/>
          <p:cNvSpPr>
            <a:spLocks noGrp="1"/>
          </p:cNvSpPr>
          <p:nvPr>
            <p:ph type="sldNum" sz="quarter" idx="12"/>
          </p:nvPr>
        </p:nvSpPr>
        <p:spPr/>
        <p:txBody>
          <a:bodyPr/>
          <a:lstStyle/>
          <a:p>
            <a:fld id="{D4E9E63C-2A52-4153-BA20-D6E41735D08B}" type="slidenum">
              <a:rPr lang="en-US" smtClean="0"/>
              <a:pPr/>
              <a:t>6</a:t>
            </a:fld>
            <a:endParaRPr lang="en-US"/>
          </a:p>
        </p:txBody>
      </p:sp>
    </p:spTree>
    <p:extLst>
      <p:ext uri="{BB962C8B-B14F-4D97-AF65-F5344CB8AC3E}">
        <p14:creationId xmlns:p14="http://schemas.microsoft.com/office/powerpoint/2010/main" xmlns="" val="405952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153400" cy="4842029"/>
          </a:xfrm>
        </p:spPr>
        <p:txBody>
          <a:bodyPr/>
          <a:lstStyle/>
          <a:p>
            <a:pPr algn="just"/>
            <a:r>
              <a:rPr lang="en-US" dirty="0"/>
              <a:t>Use separate bedding and towels and </a:t>
            </a:r>
            <a:r>
              <a:rPr lang="en-US" dirty="0" err="1" smtClean="0"/>
              <a:t>donot</a:t>
            </a:r>
            <a:r>
              <a:rPr lang="en-US" dirty="0" smtClean="0"/>
              <a:t> </a:t>
            </a:r>
            <a:r>
              <a:rPr lang="en-US" dirty="0"/>
              <a:t>share these with other household members.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7800" y="2438400"/>
            <a:ext cx="6858000" cy="3810000"/>
          </a:xfrm>
          <a:prstGeom prst="rect">
            <a:avLst/>
          </a:prstGeom>
        </p:spPr>
      </p:pic>
      <p:sp>
        <p:nvSpPr>
          <p:cNvPr id="5" name="Date Placeholder 4"/>
          <p:cNvSpPr>
            <a:spLocks noGrp="1"/>
          </p:cNvSpPr>
          <p:nvPr>
            <p:ph type="dt" sz="half" idx="10"/>
          </p:nvPr>
        </p:nvSpPr>
        <p:spPr/>
        <p:txBody>
          <a:bodyPr/>
          <a:lstStyle/>
          <a:p>
            <a:fld id="{89434BBB-6FE5-49C0-B482-5C312A75671C}"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7</a:t>
            </a:fld>
            <a:endParaRPr lang="en-US"/>
          </a:p>
        </p:txBody>
      </p:sp>
    </p:spTree>
    <p:extLst>
      <p:ext uri="{BB962C8B-B14F-4D97-AF65-F5344CB8AC3E}">
        <p14:creationId xmlns:p14="http://schemas.microsoft.com/office/powerpoint/2010/main" xmlns="" val="208616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381000"/>
            <a:ext cx="7186108" cy="5451629"/>
          </a:xfrm>
        </p:spPr>
        <p:txBody>
          <a:bodyPr>
            <a:normAutofit/>
          </a:bodyPr>
          <a:lstStyle/>
          <a:p>
            <a:pPr marL="68580" indent="0" fontAlgn="base">
              <a:buNone/>
            </a:pPr>
            <a:r>
              <a:rPr lang="en-US" b="1" dirty="0"/>
              <a:t>Also:</a:t>
            </a:r>
          </a:p>
          <a:p>
            <a:pPr algn="just" fontAlgn="base"/>
            <a:r>
              <a:rPr lang="en-US" dirty="0"/>
              <a:t>If the person who is sick can't wear a cloth face covering (or face mask), caregivers should wear one while they're in the same room.</a:t>
            </a:r>
          </a:p>
          <a:p>
            <a:pPr marL="68580" indent="0" fontAlgn="base">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4600" y="2895600"/>
            <a:ext cx="6096000" cy="3582888"/>
          </a:xfrm>
          <a:prstGeom prst="rect">
            <a:avLst/>
          </a:prstGeom>
        </p:spPr>
      </p:pic>
      <p:sp>
        <p:nvSpPr>
          <p:cNvPr id="5" name="Date Placeholder 4"/>
          <p:cNvSpPr>
            <a:spLocks noGrp="1"/>
          </p:cNvSpPr>
          <p:nvPr>
            <p:ph type="dt" sz="half" idx="10"/>
          </p:nvPr>
        </p:nvSpPr>
        <p:spPr/>
        <p:txBody>
          <a:bodyPr/>
          <a:lstStyle/>
          <a:p>
            <a:fld id="{B92A0475-7858-4C6C-99D3-6187BA5EE531}"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8</a:t>
            </a:fld>
            <a:endParaRPr lang="en-US"/>
          </a:p>
        </p:txBody>
      </p:sp>
    </p:spTree>
    <p:extLst>
      <p:ext uri="{BB962C8B-B14F-4D97-AF65-F5344CB8AC3E}">
        <p14:creationId xmlns:p14="http://schemas.microsoft.com/office/powerpoint/2010/main" xmlns="" val="409181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924800" cy="4918229"/>
          </a:xfrm>
        </p:spPr>
        <p:txBody>
          <a:bodyPr/>
          <a:lstStyle/>
          <a:p>
            <a:pPr algn="just"/>
            <a:r>
              <a:rPr lang="en-US" dirty="0"/>
              <a:t>Make sure shared spaces in the home have good air flow. You can open a window or turn on an air filter or air conditioner</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492" y="2667000"/>
            <a:ext cx="7338508" cy="3733800"/>
          </a:xfrm>
          <a:prstGeom prst="rect">
            <a:avLst/>
          </a:prstGeom>
        </p:spPr>
      </p:pic>
      <p:sp>
        <p:nvSpPr>
          <p:cNvPr id="5" name="Date Placeholder 4"/>
          <p:cNvSpPr>
            <a:spLocks noGrp="1"/>
          </p:cNvSpPr>
          <p:nvPr>
            <p:ph type="dt" sz="half" idx="10"/>
          </p:nvPr>
        </p:nvSpPr>
        <p:spPr/>
        <p:txBody>
          <a:bodyPr/>
          <a:lstStyle/>
          <a:p>
            <a:fld id="{32D6314D-1937-445E-9133-FE9A0B6DE571}" type="datetime1">
              <a:rPr lang="en-US" smtClean="0"/>
              <a:pPr/>
              <a:t>5/4/2020</a:t>
            </a:fld>
            <a:endParaRPr lang="en-US"/>
          </a:p>
        </p:txBody>
      </p:sp>
      <p:sp>
        <p:nvSpPr>
          <p:cNvPr id="6" name="Slide Number Placeholder 5"/>
          <p:cNvSpPr>
            <a:spLocks noGrp="1"/>
          </p:cNvSpPr>
          <p:nvPr>
            <p:ph type="sldNum" sz="quarter" idx="12"/>
          </p:nvPr>
        </p:nvSpPr>
        <p:spPr/>
        <p:txBody>
          <a:bodyPr/>
          <a:lstStyle/>
          <a:p>
            <a:fld id="{D4E9E63C-2A52-4153-BA20-D6E41735D08B}" type="slidenum">
              <a:rPr lang="en-US" smtClean="0"/>
              <a:pPr/>
              <a:t>9</a:t>
            </a:fld>
            <a:endParaRPr lang="en-US"/>
          </a:p>
        </p:txBody>
      </p:sp>
    </p:spTree>
    <p:extLst>
      <p:ext uri="{BB962C8B-B14F-4D97-AF65-F5344CB8AC3E}">
        <p14:creationId xmlns:p14="http://schemas.microsoft.com/office/powerpoint/2010/main" xmlns="" val="2424044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125</TotalTime>
  <Words>520</Words>
  <Application>Microsoft Office PowerPoint</Application>
  <PresentationFormat>On-screen Show (4:3)</PresentationFormat>
  <Paragraphs>84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Prevention of covid 19 at home </vt:lpstr>
      <vt:lpstr>What Should We Do at Home? </vt:lpstr>
      <vt:lpstr>Slide 3</vt:lpstr>
      <vt:lpstr>Slide 4</vt:lpstr>
      <vt:lpstr>Slide 5</vt:lpstr>
      <vt:lpstr>Slide 6</vt:lpstr>
      <vt:lpstr>Slide 7</vt:lpstr>
      <vt:lpstr>Slide 8</vt:lpstr>
      <vt:lpstr>Slide 9</vt:lpstr>
      <vt:lpstr>Slide 10</vt:lpstr>
      <vt:lpstr>Slide 11</vt:lpstr>
      <vt:lpstr>Slide 12</vt:lpstr>
      <vt:lpstr>Slide 13</vt:lpstr>
      <vt:lpstr>Food safety</vt:lpstr>
      <vt:lpstr>Slide 15</vt:lpstr>
      <vt:lpstr>Keep in mind</vt:lpstr>
      <vt:lpstr>Slide 17</vt:lpstr>
      <vt:lpstr>Coping with stress during the 2019-nCoV outbreak </vt:lpstr>
      <vt:lpstr>Slide 19</vt:lpstr>
      <vt:lpstr>Slide 20</vt:lpstr>
      <vt:lpstr>Slide 21</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AcnOffice-03</dc:creator>
  <cp:lastModifiedBy>lenovo</cp:lastModifiedBy>
  <cp:revision>17</cp:revision>
  <dcterms:created xsi:type="dcterms:W3CDTF">2020-05-02T09:44:09Z</dcterms:created>
  <dcterms:modified xsi:type="dcterms:W3CDTF">2020-05-04T05:21:34Z</dcterms:modified>
</cp:coreProperties>
</file>