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151876" y="0"/>
            <a:ext cx="992124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tsmokingexpert.com.au/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2680" y="38"/>
            <a:ext cx="8831580" cy="6858000"/>
            <a:chOff x="312680" y="38"/>
            <a:chExt cx="8831580" cy="6858000"/>
          </a:xfrm>
        </p:grpSpPr>
        <p:sp>
          <p:nvSpPr>
            <p:cNvPr id="3" name="object 3"/>
            <p:cNvSpPr/>
            <p:nvPr/>
          </p:nvSpPr>
          <p:spPr>
            <a:xfrm>
              <a:off x="312680" y="38"/>
              <a:ext cx="7035304" cy="547187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14599" y="5387974"/>
              <a:ext cx="6629400" cy="1470025"/>
            </a:xfrm>
            <a:custGeom>
              <a:avLst/>
              <a:gdLst/>
              <a:ahLst/>
              <a:cxnLst/>
              <a:rect l="l" t="t" r="r" b="b"/>
              <a:pathLst>
                <a:path w="6629400" h="1470025">
                  <a:moveTo>
                    <a:pt x="6629400" y="0"/>
                  </a:moveTo>
                  <a:lnTo>
                    <a:pt x="0" y="0"/>
                  </a:lnTo>
                  <a:lnTo>
                    <a:pt x="0" y="1470025"/>
                  </a:lnTo>
                  <a:lnTo>
                    <a:pt x="6629400" y="1470025"/>
                  </a:lnTo>
                  <a:lnTo>
                    <a:pt x="6629400" y="0"/>
                  </a:lnTo>
                  <a:close/>
                </a:path>
              </a:pathLst>
            </a:custGeom>
            <a:solidFill>
              <a:srgbClr val="7727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38880" y="5628525"/>
              <a:ext cx="4209288" cy="45622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0606" y="6299085"/>
              <a:ext cx="2966974" cy="41880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06400"/>
            <a:ext cx="7471409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7653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5" dirty="0">
                <a:latin typeface="Trebuchet MS"/>
                <a:cs typeface="Trebuchet MS"/>
              </a:rPr>
              <a:t>If you </a:t>
            </a:r>
            <a:r>
              <a:rPr sz="2000" dirty="0">
                <a:latin typeface="Trebuchet MS"/>
                <a:cs typeface="Trebuchet MS"/>
              </a:rPr>
              <a:t>smoke </a:t>
            </a:r>
            <a:r>
              <a:rPr sz="2000" spc="-5" dirty="0">
                <a:latin typeface="Trebuchet MS"/>
                <a:cs typeface="Trebuchet MS"/>
              </a:rPr>
              <a:t>to </a:t>
            </a:r>
            <a:r>
              <a:rPr sz="2000" dirty="0">
                <a:latin typeface="Trebuchet MS"/>
                <a:cs typeface="Trebuchet MS"/>
              </a:rPr>
              <a:t>relieve </a:t>
            </a:r>
            <a:r>
              <a:rPr sz="2000" spc="-5" dirty="0">
                <a:latin typeface="Trebuchet MS"/>
                <a:cs typeface="Trebuchet MS"/>
              </a:rPr>
              <a:t>unpleasant </a:t>
            </a:r>
            <a:r>
              <a:rPr sz="2000" dirty="0">
                <a:latin typeface="Trebuchet MS"/>
                <a:cs typeface="Trebuchet MS"/>
              </a:rPr>
              <a:t>feelings, </a:t>
            </a:r>
            <a:r>
              <a:rPr sz="2000" spc="-5" dirty="0">
                <a:latin typeface="Trebuchet MS"/>
                <a:cs typeface="Trebuchet MS"/>
              </a:rPr>
              <a:t>it is important to  </a:t>
            </a:r>
            <a:r>
              <a:rPr sz="2000" dirty="0">
                <a:latin typeface="Trebuchet MS"/>
                <a:cs typeface="Trebuchet MS"/>
              </a:rPr>
              <a:t>learn </a:t>
            </a:r>
            <a:r>
              <a:rPr sz="2000" spc="-5" dirty="0">
                <a:latin typeface="Trebuchet MS"/>
                <a:cs typeface="Trebuchet MS"/>
              </a:rPr>
              <a:t>how to manage them. Unpleasant </a:t>
            </a:r>
            <a:r>
              <a:rPr sz="2000" dirty="0">
                <a:latin typeface="Trebuchet MS"/>
                <a:cs typeface="Trebuchet MS"/>
              </a:rPr>
              <a:t>feeling</a:t>
            </a:r>
            <a:r>
              <a:rPr sz="2000" spc="-17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like</a:t>
            </a:r>
            <a:endParaRPr sz="2000">
              <a:latin typeface="Trebuchet MS"/>
              <a:cs typeface="Trebuchet MS"/>
            </a:endParaRPr>
          </a:p>
          <a:p>
            <a:pPr marL="286385" marR="150495">
              <a:lnSpc>
                <a:spcPct val="100000"/>
              </a:lnSpc>
            </a:pPr>
            <a:r>
              <a:rPr sz="2000" dirty="0">
                <a:latin typeface="Trebuchet MS"/>
                <a:cs typeface="Trebuchet MS"/>
              </a:rPr>
              <a:t>stress, </a:t>
            </a:r>
            <a:r>
              <a:rPr sz="2000" spc="-35" dirty="0">
                <a:latin typeface="Trebuchet MS"/>
                <a:cs typeface="Trebuchet MS"/>
              </a:rPr>
              <a:t>anxiety, </a:t>
            </a:r>
            <a:r>
              <a:rPr sz="2000" spc="-5" dirty="0">
                <a:latin typeface="Trebuchet MS"/>
                <a:cs typeface="Trebuchet MS"/>
              </a:rPr>
              <a:t>depression, </a:t>
            </a:r>
            <a:r>
              <a:rPr sz="2000" dirty="0">
                <a:latin typeface="Trebuchet MS"/>
                <a:cs typeface="Trebuchet MS"/>
              </a:rPr>
              <a:t>loneliness </a:t>
            </a:r>
            <a:r>
              <a:rPr sz="2000" spc="-5" dirty="0">
                <a:latin typeface="Trebuchet MS"/>
                <a:cs typeface="Trebuchet MS"/>
              </a:rPr>
              <a:t>and any </a:t>
            </a:r>
            <a:r>
              <a:rPr sz="2000" dirty="0">
                <a:latin typeface="Trebuchet MS"/>
                <a:cs typeface="Trebuchet MS"/>
              </a:rPr>
              <a:t>other fears </a:t>
            </a:r>
            <a:r>
              <a:rPr sz="2000" spc="-5" dirty="0">
                <a:latin typeface="Trebuchet MS"/>
                <a:cs typeface="Trebuchet MS"/>
              </a:rPr>
              <a:t>are  popular </a:t>
            </a:r>
            <a:r>
              <a:rPr sz="2000" dirty="0">
                <a:latin typeface="Trebuchet MS"/>
                <a:cs typeface="Trebuchet MS"/>
              </a:rPr>
              <a:t>reasons </a:t>
            </a:r>
            <a:r>
              <a:rPr sz="2000" spc="-5" dirty="0">
                <a:latin typeface="Trebuchet MS"/>
                <a:cs typeface="Trebuchet MS"/>
              </a:rPr>
              <a:t>why </a:t>
            </a:r>
            <a:r>
              <a:rPr sz="2000" dirty="0">
                <a:latin typeface="Trebuchet MS"/>
                <a:cs typeface="Trebuchet MS"/>
              </a:rPr>
              <a:t>most </a:t>
            </a:r>
            <a:r>
              <a:rPr sz="2000" spc="-5" dirty="0">
                <a:latin typeface="Trebuchet MS"/>
                <a:cs typeface="Trebuchet MS"/>
              </a:rPr>
              <a:t>adults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smoke.</a:t>
            </a:r>
            <a:endParaRPr sz="2000">
              <a:latin typeface="Trebuchet MS"/>
              <a:cs typeface="Trebuchet MS"/>
            </a:endParaRPr>
          </a:p>
          <a:p>
            <a:pPr marL="286385" marR="107314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There </a:t>
            </a:r>
            <a:r>
              <a:rPr sz="2000" spc="-5" dirty="0">
                <a:latin typeface="Trebuchet MS"/>
                <a:cs typeface="Trebuchet MS"/>
              </a:rPr>
              <a:t>are several healthier methods </a:t>
            </a:r>
            <a:r>
              <a:rPr sz="2000" dirty="0">
                <a:latin typeface="Trebuchet MS"/>
                <a:cs typeface="Trebuchet MS"/>
              </a:rPr>
              <a:t>of </a:t>
            </a:r>
            <a:r>
              <a:rPr sz="2000" spc="-5" dirty="0">
                <a:latin typeface="Trebuchet MS"/>
                <a:cs typeface="Trebuchet MS"/>
              </a:rPr>
              <a:t>checking your  unpleasant </a:t>
            </a:r>
            <a:r>
              <a:rPr sz="2000" dirty="0">
                <a:latin typeface="Trebuchet MS"/>
                <a:cs typeface="Trebuchet MS"/>
              </a:rPr>
              <a:t>feelings </a:t>
            </a:r>
            <a:r>
              <a:rPr sz="2000" spc="-5" dirty="0">
                <a:latin typeface="Trebuchet MS"/>
                <a:cs typeface="Trebuchet MS"/>
              </a:rPr>
              <a:t>instead </a:t>
            </a:r>
            <a:r>
              <a:rPr sz="2000" dirty="0">
                <a:latin typeface="Trebuchet MS"/>
                <a:cs typeface="Trebuchet MS"/>
              </a:rPr>
              <a:t>of smoking </a:t>
            </a:r>
            <a:r>
              <a:rPr sz="2000" spc="-5" dirty="0">
                <a:latin typeface="Trebuchet MS"/>
                <a:cs typeface="Trebuchet MS"/>
              </a:rPr>
              <a:t>cigarettes. </a:t>
            </a:r>
            <a:r>
              <a:rPr sz="2000" dirty="0">
                <a:latin typeface="Trebuchet MS"/>
                <a:cs typeface="Trebuchet MS"/>
              </a:rPr>
              <a:t>These  </a:t>
            </a:r>
            <a:r>
              <a:rPr sz="2000" spc="-5" dirty="0">
                <a:latin typeface="Trebuchet MS"/>
                <a:cs typeface="Trebuchet MS"/>
              </a:rPr>
              <a:t>methods include </a:t>
            </a:r>
            <a:r>
              <a:rPr sz="2000" dirty="0">
                <a:latin typeface="Trebuchet MS"/>
                <a:cs typeface="Trebuchet MS"/>
              </a:rPr>
              <a:t>exercising, </a:t>
            </a:r>
            <a:r>
              <a:rPr sz="2000" spc="-5" dirty="0">
                <a:latin typeface="Trebuchet MS"/>
                <a:cs typeface="Trebuchet MS"/>
              </a:rPr>
              <a:t>meditating, taking </a:t>
            </a:r>
            <a:r>
              <a:rPr sz="2000" dirty="0">
                <a:latin typeface="Trebuchet MS"/>
                <a:cs typeface="Trebuchet MS"/>
              </a:rPr>
              <a:t>slow and </a:t>
            </a:r>
            <a:r>
              <a:rPr sz="2000" spc="-5" dirty="0">
                <a:latin typeface="Trebuchet MS"/>
                <a:cs typeface="Trebuchet MS"/>
              </a:rPr>
              <a:t>deep  breaths.</a:t>
            </a:r>
            <a:endParaRPr sz="20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Always find </a:t>
            </a:r>
            <a:r>
              <a:rPr sz="2000" spc="-5" dirty="0">
                <a:latin typeface="Trebuchet MS"/>
                <a:cs typeface="Trebuchet MS"/>
              </a:rPr>
              <a:t>ways </a:t>
            </a:r>
            <a:r>
              <a:rPr sz="2000" dirty="0">
                <a:latin typeface="Trebuchet MS"/>
                <a:cs typeface="Trebuchet MS"/>
              </a:rPr>
              <a:t>on </a:t>
            </a:r>
            <a:r>
              <a:rPr sz="2000" spc="-5" dirty="0">
                <a:latin typeface="Trebuchet MS"/>
                <a:cs typeface="Trebuchet MS"/>
              </a:rPr>
              <a:t>how to trigger </a:t>
            </a:r>
            <a:r>
              <a:rPr sz="2000" dirty="0">
                <a:latin typeface="Trebuchet MS"/>
                <a:cs typeface="Trebuchet MS"/>
              </a:rPr>
              <a:t>smoking sensation </a:t>
            </a:r>
            <a:r>
              <a:rPr sz="2000" spc="-5" dirty="0">
                <a:latin typeface="Trebuchet MS"/>
                <a:cs typeface="Trebuchet MS"/>
              </a:rPr>
              <a:t>to </a:t>
            </a:r>
            <a:r>
              <a:rPr sz="2000" dirty="0">
                <a:latin typeface="Trebuchet MS"/>
                <a:cs typeface="Trebuchet MS"/>
              </a:rPr>
              <a:t>go  </a:t>
            </a:r>
            <a:r>
              <a:rPr sz="2000" spc="-50" dirty="0">
                <a:latin typeface="Trebuchet MS"/>
                <a:cs typeface="Trebuchet MS"/>
              </a:rPr>
              <a:t>away. </a:t>
            </a:r>
            <a:r>
              <a:rPr sz="2000" spc="-5" dirty="0">
                <a:latin typeface="Trebuchet MS"/>
                <a:cs typeface="Trebuchet MS"/>
              </a:rPr>
              <a:t>Do things to distract you </a:t>
            </a:r>
            <a:r>
              <a:rPr sz="2000" dirty="0">
                <a:latin typeface="Trebuchet MS"/>
                <a:cs typeface="Trebuchet MS"/>
              </a:rPr>
              <a:t>from smoking like. For </a:t>
            </a:r>
            <a:r>
              <a:rPr sz="2000" spc="-5" dirty="0">
                <a:latin typeface="Trebuchet MS"/>
                <a:cs typeface="Trebuchet MS"/>
              </a:rPr>
              <a:t>instance  you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keep telling yourself you’ll </a:t>
            </a:r>
            <a:r>
              <a:rPr sz="2000" dirty="0">
                <a:latin typeface="Trebuchet MS"/>
                <a:cs typeface="Trebuchet MS"/>
              </a:rPr>
              <a:t>go back </a:t>
            </a:r>
            <a:r>
              <a:rPr sz="2000" spc="-5" dirty="0">
                <a:latin typeface="Trebuchet MS"/>
                <a:cs typeface="Trebuchet MS"/>
              </a:rPr>
              <a:t>to </a:t>
            </a:r>
            <a:r>
              <a:rPr sz="2000" dirty="0">
                <a:latin typeface="Trebuchet MS"/>
                <a:cs typeface="Trebuchet MS"/>
              </a:rPr>
              <a:t>smoking </a:t>
            </a:r>
            <a:r>
              <a:rPr sz="2000" spc="-5" dirty="0">
                <a:latin typeface="Trebuchet MS"/>
                <a:cs typeface="Trebuchet MS"/>
              </a:rPr>
              <a:t>after </a:t>
            </a:r>
            <a:r>
              <a:rPr sz="2000" dirty="0">
                <a:latin typeface="Trebuchet MS"/>
                <a:cs typeface="Trebuchet MS"/>
              </a:rPr>
              <a:t>a  </a:t>
            </a:r>
            <a:r>
              <a:rPr sz="2000" spc="-5" dirty="0">
                <a:latin typeface="Trebuchet MS"/>
                <a:cs typeface="Trebuchet MS"/>
              </a:rPr>
              <a:t>month. </a:t>
            </a:r>
            <a:r>
              <a:rPr sz="2000" dirty="0">
                <a:latin typeface="Trebuchet MS"/>
                <a:cs typeface="Trebuchet MS"/>
              </a:rPr>
              <a:t>After </a:t>
            </a: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dirty="0">
                <a:latin typeface="Trebuchet MS"/>
                <a:cs typeface="Trebuchet MS"/>
              </a:rPr>
              <a:t>end of one </a:t>
            </a:r>
            <a:r>
              <a:rPr sz="2000" spc="-60" dirty="0">
                <a:latin typeface="Trebuchet MS"/>
                <a:cs typeface="Trebuchet MS"/>
              </a:rPr>
              <a:t>year, </a:t>
            </a:r>
            <a:r>
              <a:rPr sz="2000" spc="-5" dirty="0">
                <a:latin typeface="Trebuchet MS"/>
                <a:cs typeface="Trebuchet MS"/>
              </a:rPr>
              <a:t>when you’ll decide </a:t>
            </a:r>
            <a:r>
              <a:rPr sz="2000" dirty="0">
                <a:latin typeface="Trebuchet MS"/>
                <a:cs typeface="Trebuchet MS"/>
              </a:rPr>
              <a:t>to go  back </a:t>
            </a:r>
            <a:r>
              <a:rPr sz="2000" spc="-5" dirty="0">
                <a:latin typeface="Trebuchet MS"/>
                <a:cs typeface="Trebuchet MS"/>
              </a:rPr>
              <a:t>to </a:t>
            </a:r>
            <a:r>
              <a:rPr sz="2000" dirty="0">
                <a:latin typeface="Trebuchet MS"/>
                <a:cs typeface="Trebuchet MS"/>
              </a:rPr>
              <a:t>smoking, </a:t>
            </a:r>
            <a:r>
              <a:rPr sz="2000" spc="-5" dirty="0">
                <a:latin typeface="Trebuchet MS"/>
                <a:cs typeface="Trebuchet MS"/>
              </a:rPr>
              <a:t>your answer will be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“no”.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37760" y="4419600"/>
            <a:ext cx="3677539" cy="243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7200" y="3741801"/>
            <a:ext cx="3886200" cy="3116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709015"/>
            <a:ext cx="6955790" cy="34251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Never smoke again, not even </a:t>
            </a:r>
            <a:r>
              <a:rPr sz="2600" dirty="0">
                <a:latin typeface="Trebuchet MS"/>
                <a:cs typeface="Trebuchet MS"/>
              </a:rPr>
              <a:t>a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little.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When your friends </a:t>
            </a:r>
            <a:r>
              <a:rPr sz="2600" dirty="0">
                <a:latin typeface="Trebuchet MS"/>
                <a:cs typeface="Trebuchet MS"/>
              </a:rPr>
              <a:t>smoke </a:t>
            </a:r>
            <a:r>
              <a:rPr sz="2600" spc="-5" dirty="0">
                <a:latin typeface="Trebuchet MS"/>
                <a:cs typeface="Trebuchet MS"/>
              </a:rPr>
              <a:t>around you, it  might be difficult to quit, but you must keep  </a:t>
            </a:r>
            <a:r>
              <a:rPr sz="2600" dirty="0">
                <a:latin typeface="Trebuchet MS"/>
                <a:cs typeface="Trebuchet MS"/>
              </a:rPr>
              <a:t>in </a:t>
            </a:r>
            <a:r>
              <a:rPr sz="2600" spc="-5" dirty="0">
                <a:latin typeface="Trebuchet MS"/>
                <a:cs typeface="Trebuchet MS"/>
              </a:rPr>
              <a:t>mind that you’ve </a:t>
            </a:r>
            <a:r>
              <a:rPr sz="2600" dirty="0">
                <a:latin typeface="Trebuchet MS"/>
                <a:cs typeface="Trebuchet MS"/>
              </a:rPr>
              <a:t>changed </a:t>
            </a:r>
            <a:r>
              <a:rPr sz="2600" spc="-5" dirty="0">
                <a:latin typeface="Trebuchet MS"/>
                <a:cs typeface="Trebuchet MS"/>
              </a:rPr>
              <a:t>your </a:t>
            </a:r>
            <a:r>
              <a:rPr sz="2600" dirty="0">
                <a:latin typeface="Trebuchet MS"/>
                <a:cs typeface="Trebuchet MS"/>
              </a:rPr>
              <a:t>habit </a:t>
            </a:r>
            <a:r>
              <a:rPr sz="2600" spc="-5" dirty="0">
                <a:latin typeface="Trebuchet MS"/>
                <a:cs typeface="Trebuchet MS"/>
              </a:rPr>
              <a:t>and  </a:t>
            </a:r>
            <a:r>
              <a:rPr sz="2600" dirty="0">
                <a:latin typeface="Trebuchet MS"/>
                <a:cs typeface="Trebuchet MS"/>
              </a:rPr>
              <a:t>let </a:t>
            </a:r>
            <a:r>
              <a:rPr sz="2600" spc="-5" dirty="0">
                <a:latin typeface="Trebuchet MS"/>
                <a:cs typeface="Trebuchet MS"/>
              </a:rPr>
              <a:t>them know that they won’t manage to  </a:t>
            </a:r>
            <a:r>
              <a:rPr sz="2600" dirty="0">
                <a:latin typeface="Trebuchet MS"/>
                <a:cs typeface="Trebuchet MS"/>
              </a:rPr>
              <a:t>smoke </a:t>
            </a:r>
            <a:r>
              <a:rPr sz="2600" spc="-5" dirty="0">
                <a:latin typeface="Trebuchet MS"/>
                <a:cs typeface="Trebuchet MS"/>
              </a:rPr>
              <a:t>in your presence </a:t>
            </a:r>
            <a:r>
              <a:rPr sz="2600" dirty="0">
                <a:latin typeface="Trebuchet MS"/>
                <a:cs typeface="Trebuchet MS"/>
              </a:rPr>
              <a:t>or </a:t>
            </a:r>
            <a:r>
              <a:rPr sz="2600" spc="-5" dirty="0">
                <a:latin typeface="Trebuchet MS"/>
                <a:cs typeface="Trebuchet MS"/>
              </a:rPr>
              <a:t>in your</a:t>
            </a:r>
            <a:r>
              <a:rPr sz="2600" spc="5" dirty="0">
                <a:latin typeface="Trebuchet MS"/>
                <a:cs typeface="Trebuchet MS"/>
              </a:rPr>
              <a:t> </a:t>
            </a:r>
            <a:r>
              <a:rPr sz="2600" spc="-95" dirty="0">
                <a:latin typeface="Trebuchet MS"/>
                <a:cs typeface="Trebuchet MS"/>
              </a:rPr>
              <a:t>car.</a:t>
            </a:r>
            <a:endParaRPr sz="2600">
              <a:latin typeface="Trebuchet MS"/>
              <a:cs typeface="Trebuchet MS"/>
            </a:endParaRPr>
          </a:p>
          <a:p>
            <a:pPr marL="286385" marR="86995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It is important to </a:t>
            </a:r>
            <a:r>
              <a:rPr sz="2600" dirty="0">
                <a:latin typeface="Trebuchet MS"/>
                <a:cs typeface="Trebuchet MS"/>
              </a:rPr>
              <a:t>find </a:t>
            </a:r>
            <a:r>
              <a:rPr sz="2600" spc="-5" dirty="0">
                <a:latin typeface="Trebuchet MS"/>
                <a:cs typeface="Trebuchet MS"/>
              </a:rPr>
              <a:t>non smokers and have  time with </a:t>
            </a:r>
            <a:r>
              <a:rPr sz="2600" dirty="0">
                <a:latin typeface="Trebuchet MS"/>
                <a:cs typeface="Trebuchet MS"/>
              </a:rPr>
              <a:t>them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instead.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0" y="3592491"/>
            <a:ext cx="4995405" cy="2624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784606"/>
            <a:ext cx="7071995" cy="3273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574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Always </a:t>
            </a:r>
            <a:r>
              <a:rPr sz="2600" spc="-5" dirty="0">
                <a:latin typeface="Trebuchet MS"/>
                <a:cs typeface="Trebuchet MS"/>
              </a:rPr>
              <a:t>keep reminding yourself why you  quit, focusing on the reasons and benefits </a:t>
            </a:r>
            <a:r>
              <a:rPr sz="2600" dirty="0">
                <a:latin typeface="Trebuchet MS"/>
                <a:cs typeface="Trebuchet MS"/>
              </a:rPr>
              <a:t>of  </a:t>
            </a:r>
            <a:r>
              <a:rPr sz="2600" spc="-5" dirty="0">
                <a:latin typeface="Trebuchet MS"/>
                <a:cs typeface="Trebuchet MS"/>
              </a:rPr>
              <a:t>quitting.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If you </a:t>
            </a:r>
            <a:r>
              <a:rPr sz="2600" dirty="0">
                <a:latin typeface="Trebuchet MS"/>
                <a:cs typeface="Trebuchet MS"/>
              </a:rPr>
              <a:t>find </a:t>
            </a:r>
            <a:r>
              <a:rPr sz="2600" spc="-5" dirty="0">
                <a:latin typeface="Trebuchet MS"/>
                <a:cs typeface="Trebuchet MS"/>
              </a:rPr>
              <a:t>yourself </a:t>
            </a:r>
            <a:r>
              <a:rPr sz="2600" dirty="0">
                <a:latin typeface="Trebuchet MS"/>
                <a:cs typeface="Trebuchet MS"/>
              </a:rPr>
              <a:t>lighting up a </a:t>
            </a:r>
            <a:r>
              <a:rPr sz="2600" spc="-5" dirty="0">
                <a:latin typeface="Trebuchet MS"/>
                <a:cs typeface="Trebuchet MS"/>
              </a:rPr>
              <a:t>cigarette. </a:t>
            </a:r>
            <a:r>
              <a:rPr sz="2600" dirty="0">
                <a:latin typeface="Trebuchet MS"/>
                <a:cs typeface="Trebuchet MS"/>
              </a:rPr>
              <a:t>Be  </a:t>
            </a:r>
            <a:r>
              <a:rPr sz="2600" spc="-5" dirty="0">
                <a:latin typeface="Trebuchet MS"/>
                <a:cs typeface="Trebuchet MS"/>
              </a:rPr>
              <a:t>aware that these cravings will pass and try to  wait for it to </a:t>
            </a:r>
            <a:r>
              <a:rPr sz="2600" dirty="0">
                <a:latin typeface="Trebuchet MS"/>
                <a:cs typeface="Trebuchet MS"/>
              </a:rPr>
              <a:t>go. </a:t>
            </a:r>
            <a:r>
              <a:rPr sz="2600" spc="-5" dirty="0">
                <a:latin typeface="Trebuchet MS"/>
                <a:cs typeface="Trebuchet MS"/>
              </a:rPr>
              <a:t>It is important to </a:t>
            </a:r>
            <a:r>
              <a:rPr sz="2600" dirty="0">
                <a:latin typeface="Trebuchet MS"/>
                <a:cs typeface="Trebuchet MS"/>
              </a:rPr>
              <a:t>get  </a:t>
            </a:r>
            <a:r>
              <a:rPr sz="2600" spc="-5" dirty="0">
                <a:latin typeface="Trebuchet MS"/>
                <a:cs typeface="Trebuchet MS"/>
              </a:rPr>
              <a:t>prepared and have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plan to cope with them  with</a:t>
            </a:r>
            <a:r>
              <a:rPr sz="2600" spc="-2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determination.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786129"/>
            <a:ext cx="7053580" cy="5107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956310" indent="-274320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dirty="0">
                <a:latin typeface="Trebuchet MS"/>
                <a:cs typeface="Trebuchet MS"/>
              </a:rPr>
              <a:t>The </a:t>
            </a:r>
            <a:r>
              <a:rPr sz="2400" spc="-5" dirty="0">
                <a:latin typeface="Trebuchet MS"/>
                <a:cs typeface="Trebuchet MS"/>
              </a:rPr>
              <a:t>most common </a:t>
            </a:r>
            <a:r>
              <a:rPr sz="2400" spc="-10" dirty="0">
                <a:latin typeface="Trebuchet MS"/>
                <a:cs typeface="Trebuchet MS"/>
              </a:rPr>
              <a:t>methods </a:t>
            </a:r>
            <a:r>
              <a:rPr sz="2400" dirty="0">
                <a:latin typeface="Trebuchet MS"/>
                <a:cs typeface="Trebuchet MS"/>
              </a:rPr>
              <a:t>of </a:t>
            </a:r>
            <a:r>
              <a:rPr sz="2400" spc="-5" dirty="0">
                <a:latin typeface="Trebuchet MS"/>
                <a:cs typeface="Trebuchet MS"/>
              </a:rPr>
              <a:t>coping with  cigarette cravings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are:</a:t>
            </a:r>
            <a:endParaRPr sz="2400">
              <a:latin typeface="Trebuchet MS"/>
              <a:cs typeface="Trebuchet MS"/>
            </a:endParaRPr>
          </a:p>
          <a:p>
            <a:pPr marL="533400" marR="5080" lvl="1" indent="-228600">
              <a:lnSpc>
                <a:spcPct val="100000"/>
              </a:lnSpc>
              <a:spcBef>
                <a:spcPts val="51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Find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an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oral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substitute by </a:t>
            </a:r>
            <a:r>
              <a:rPr sz="2100" spc="-10" dirty="0">
                <a:solidFill>
                  <a:srgbClr val="6C6C6C"/>
                </a:solidFill>
                <a:latin typeface="Trebuchet MS"/>
                <a:cs typeface="Trebuchet MS"/>
              </a:rPr>
              <a:t>keeping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other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things around  to put into your mouth when cravings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hit.</a:t>
            </a:r>
            <a:endParaRPr sz="2100">
              <a:latin typeface="Trebuchet MS"/>
              <a:cs typeface="Trebuchet MS"/>
            </a:endParaRPr>
          </a:p>
          <a:p>
            <a:pPr marL="533400" lvl="1" indent="-229235">
              <a:lnSpc>
                <a:spcPct val="100000"/>
              </a:lnSpc>
              <a:spcBef>
                <a:spcPts val="49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20" dirty="0">
                <a:solidFill>
                  <a:srgbClr val="6C6C6C"/>
                </a:solidFill>
                <a:latin typeface="Trebuchet MS"/>
                <a:cs typeface="Trebuchet MS"/>
              </a:rPr>
              <a:t>Keep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your mind busy by playing games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or</a:t>
            </a:r>
            <a:r>
              <a:rPr sz="2100" spc="7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reading.</a:t>
            </a:r>
            <a:endParaRPr sz="2100">
              <a:latin typeface="Trebuchet MS"/>
              <a:cs typeface="Trebuchet MS"/>
            </a:endParaRPr>
          </a:p>
          <a:p>
            <a:pPr marL="533400" marR="423545" lvl="1" indent="-228600">
              <a:lnSpc>
                <a:spcPct val="100000"/>
              </a:lnSpc>
              <a:spcBef>
                <a:spcPts val="50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20" dirty="0">
                <a:solidFill>
                  <a:srgbClr val="6C6C6C"/>
                </a:solidFill>
                <a:latin typeface="Trebuchet MS"/>
                <a:cs typeface="Trebuchet MS"/>
              </a:rPr>
              <a:t>Keep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your hands busy to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satisfy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the need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of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tactile  stimulation.</a:t>
            </a:r>
            <a:endParaRPr sz="2100">
              <a:latin typeface="Trebuchet MS"/>
              <a:cs typeface="Trebuchet MS"/>
            </a:endParaRPr>
          </a:p>
          <a:p>
            <a:pPr marL="533400" lvl="1" indent="-229235">
              <a:lnSpc>
                <a:spcPct val="100000"/>
              </a:lnSpc>
              <a:spcBef>
                <a:spcPts val="50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Brush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your teeth to keep away</a:t>
            </a:r>
            <a:r>
              <a:rPr sz="2100" spc="5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cravings.</a:t>
            </a:r>
            <a:endParaRPr sz="2100">
              <a:latin typeface="Trebuchet MS"/>
              <a:cs typeface="Trebuchet MS"/>
            </a:endParaRPr>
          </a:p>
          <a:p>
            <a:pPr marL="533400" lvl="1" indent="-229235">
              <a:lnSpc>
                <a:spcPct val="100000"/>
              </a:lnSpc>
              <a:spcBef>
                <a:spcPts val="490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Drink water to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stay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hydrated.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This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minimizes</a:t>
            </a:r>
            <a:r>
              <a:rPr sz="2100" spc="-1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nicotine</a:t>
            </a:r>
            <a:endParaRPr sz="2100">
              <a:latin typeface="Trebuchet MS"/>
              <a:cs typeface="Trebuchet MS"/>
            </a:endParaRPr>
          </a:p>
          <a:p>
            <a:pPr marL="533400">
              <a:lnSpc>
                <a:spcPct val="100000"/>
              </a:lnSpc>
            </a:pP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withdrawal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symptoms.</a:t>
            </a:r>
            <a:endParaRPr sz="2100">
              <a:latin typeface="Trebuchet MS"/>
              <a:cs typeface="Trebuchet MS"/>
            </a:endParaRPr>
          </a:p>
          <a:p>
            <a:pPr marL="533400" lvl="1" indent="-229235">
              <a:lnSpc>
                <a:spcPct val="100000"/>
              </a:lnSpc>
              <a:spcBef>
                <a:spcPts val="50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Lighting something else instead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of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lighting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a</a:t>
            </a:r>
            <a:r>
              <a:rPr sz="2100" spc="4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cigarette</a:t>
            </a:r>
            <a:endParaRPr sz="2100">
              <a:latin typeface="Trebuchet MS"/>
              <a:cs typeface="Trebuchet MS"/>
            </a:endParaRPr>
          </a:p>
          <a:p>
            <a:pPr marL="533400" marR="564515" lvl="1" indent="-228600">
              <a:lnSpc>
                <a:spcPct val="100000"/>
              </a:lnSpc>
              <a:spcBef>
                <a:spcPts val="50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Get active. Do anything like walking, stretches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or 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running to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get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active.</a:t>
            </a:r>
            <a:endParaRPr sz="2100">
              <a:latin typeface="Trebuchet MS"/>
              <a:cs typeface="Trebuchet MS"/>
            </a:endParaRPr>
          </a:p>
          <a:p>
            <a:pPr marL="533400" lvl="1" indent="-229235">
              <a:lnSpc>
                <a:spcPct val="100000"/>
              </a:lnSpc>
              <a:spcBef>
                <a:spcPts val="495"/>
              </a:spcBef>
              <a:buClr>
                <a:srgbClr val="F8B639"/>
              </a:buClr>
              <a:buSzPct val="78571"/>
              <a:buFont typeface="Wingdings 2"/>
              <a:buChar char=""/>
              <a:tabLst>
                <a:tab pos="534035" algn="l"/>
              </a:tabLst>
            </a:pPr>
            <a:r>
              <a:rPr sz="2100" spc="-75" dirty="0">
                <a:solidFill>
                  <a:srgbClr val="6C6C6C"/>
                </a:solidFill>
                <a:latin typeface="Trebuchet MS"/>
                <a:cs typeface="Trebuchet MS"/>
              </a:rPr>
              <a:t>Try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to </a:t>
            </a:r>
            <a:r>
              <a:rPr sz="2100" dirty="0">
                <a:solidFill>
                  <a:srgbClr val="6C6C6C"/>
                </a:solidFill>
                <a:latin typeface="Trebuchet MS"/>
                <a:cs typeface="Trebuchet MS"/>
              </a:rPr>
              <a:t>relax </a:t>
            </a:r>
            <a:r>
              <a:rPr sz="2100" spc="-5" dirty="0">
                <a:solidFill>
                  <a:srgbClr val="6C6C6C"/>
                </a:solidFill>
                <a:latin typeface="Trebuchet MS"/>
                <a:cs typeface="Trebuchet MS"/>
              </a:rPr>
              <a:t>by doing something that calms you</a:t>
            </a:r>
            <a:r>
              <a:rPr sz="2100" spc="10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6C6C6C"/>
                </a:solidFill>
                <a:latin typeface="Trebuchet MS"/>
                <a:cs typeface="Trebuchet MS"/>
              </a:rPr>
              <a:t>down.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948" y="786130"/>
            <a:ext cx="6762115" cy="4710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marR="183515" indent="-228600">
              <a:lnSpc>
                <a:spcPct val="100000"/>
              </a:lnSpc>
              <a:spcBef>
                <a:spcPts val="105"/>
              </a:spcBef>
              <a:buClr>
                <a:srgbClr val="F8B639"/>
              </a:buClr>
              <a:buSzPct val="78260"/>
              <a:buFont typeface="Wingdings 2"/>
              <a:buChar char=""/>
              <a:tabLst>
                <a:tab pos="241300" algn="l"/>
              </a:tabLst>
            </a:pP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Hypnosis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–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is an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option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that has worked miracles  in increasing your negative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feelings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toward 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smoking.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It is the most popular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option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you can 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find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in</a:t>
            </a:r>
            <a:r>
              <a:rPr sz="2300" spc="-5" dirty="0">
                <a:solidFill>
                  <a:srgbClr val="FFDE66"/>
                </a:solidFill>
                <a:latin typeface="Trebuchet MS"/>
                <a:cs typeface="Trebuchet MS"/>
              </a:rPr>
              <a:t> </a:t>
            </a:r>
            <a:r>
              <a:rPr sz="2300" u="heavy" spc="-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Trebuchet MS"/>
                <a:cs typeface="Trebuchet MS"/>
                <a:hlinkClick r:id="rId2"/>
              </a:rPr>
              <a:t>quit </a:t>
            </a:r>
            <a:r>
              <a:rPr sz="2300" u="heavy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Trebuchet MS"/>
                <a:cs typeface="Trebuchet MS"/>
                <a:hlinkClick r:id="rId2"/>
              </a:rPr>
              <a:t>smoking</a:t>
            </a:r>
            <a:r>
              <a:rPr sz="2300" u="heavy" spc="-6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Trebuchet MS"/>
                <a:cs typeface="Trebuchet MS"/>
                <a:hlinkClick r:id="rId2"/>
              </a:rPr>
              <a:t> </a:t>
            </a:r>
            <a:r>
              <a:rPr sz="2300" u="heavy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Trebuchet MS"/>
                <a:cs typeface="Trebuchet MS"/>
                <a:hlinkClick r:id="rId2"/>
              </a:rPr>
              <a:t>Brisbane</a:t>
            </a:r>
            <a:r>
              <a:rPr sz="2300" dirty="0">
                <a:latin typeface="Trebuchet MS"/>
                <a:cs typeface="Trebuchet MS"/>
              </a:rPr>
              <a:t>.</a:t>
            </a:r>
            <a:endParaRPr sz="2300">
              <a:latin typeface="Trebuchet MS"/>
              <a:cs typeface="Trebuchet MS"/>
            </a:endParaRPr>
          </a:p>
          <a:p>
            <a:pPr marL="240665" marR="5080" indent="-228600">
              <a:lnSpc>
                <a:spcPct val="100000"/>
              </a:lnSpc>
              <a:spcBef>
                <a:spcPts val="505"/>
              </a:spcBef>
              <a:buClr>
                <a:srgbClr val="F8B639"/>
              </a:buClr>
              <a:buSzPct val="78260"/>
              <a:buFont typeface="Wingdings 2"/>
              <a:buChar char=""/>
              <a:tabLst>
                <a:tab pos="241300" algn="l"/>
              </a:tabLst>
            </a:pP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Motivational therapies. There are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several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ways  you can motivate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yourself from smoking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cravings. 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One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major way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used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is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calculating financial  savings.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If you can calculate how much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money 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you’ve used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in smoking,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it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may be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enough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to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buy  you</a:t>
            </a:r>
            <a:r>
              <a:rPr sz="2300" spc="-25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luxuries.</a:t>
            </a:r>
            <a:endParaRPr sz="2300">
              <a:latin typeface="Trebuchet MS"/>
              <a:cs typeface="Trebuchet MS"/>
            </a:endParaRPr>
          </a:p>
          <a:p>
            <a:pPr marL="240665" marR="292735" indent="-228600">
              <a:lnSpc>
                <a:spcPct val="100000"/>
              </a:lnSpc>
              <a:spcBef>
                <a:spcPts val="495"/>
              </a:spcBef>
              <a:buClr>
                <a:srgbClr val="F8B639"/>
              </a:buClr>
              <a:buSzPct val="78260"/>
              <a:buFont typeface="Wingdings 2"/>
              <a:buChar char=""/>
              <a:tabLst>
                <a:tab pos="241300" algn="l"/>
              </a:tabLst>
            </a:pP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Behavioral therapies.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This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involves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learning of 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new habits and coping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skills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because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smoking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is  </a:t>
            </a:r>
            <a:r>
              <a:rPr sz="2300" dirty="0">
                <a:solidFill>
                  <a:srgbClr val="6C6C6C"/>
                </a:solidFill>
                <a:latin typeface="Trebuchet MS"/>
                <a:cs typeface="Trebuchet MS"/>
              </a:rPr>
              <a:t>related to </a:t>
            </a:r>
            <a:r>
              <a:rPr sz="2300" spc="-5" dirty="0">
                <a:solidFill>
                  <a:srgbClr val="6C6C6C"/>
                </a:solidFill>
                <a:latin typeface="Trebuchet MS"/>
                <a:cs typeface="Trebuchet MS"/>
              </a:rPr>
              <a:t>habitual</a:t>
            </a:r>
            <a:r>
              <a:rPr sz="2300" spc="-75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2300" spc="-40" dirty="0">
                <a:solidFill>
                  <a:srgbClr val="6C6C6C"/>
                </a:solidFill>
                <a:latin typeface="Trebuchet MS"/>
                <a:cs typeface="Trebuchet MS"/>
              </a:rPr>
              <a:t>behavior.</a:t>
            </a:r>
            <a:endParaRPr sz="2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78933" y="2362200"/>
            <a:ext cx="3003041" cy="4495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9948" y="722731"/>
            <a:ext cx="6470650" cy="439102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300" b="1" spc="-20" dirty="0">
                <a:latin typeface="Trebuchet MS"/>
                <a:cs typeface="Trebuchet MS"/>
              </a:rPr>
              <a:t>Failure </a:t>
            </a:r>
            <a:r>
              <a:rPr sz="2300" b="1" dirty="0">
                <a:latin typeface="Trebuchet MS"/>
                <a:cs typeface="Trebuchet MS"/>
              </a:rPr>
              <a:t>of smoking</a:t>
            </a:r>
            <a:r>
              <a:rPr sz="2300" b="1" spc="-45" dirty="0">
                <a:latin typeface="Trebuchet MS"/>
                <a:cs typeface="Trebuchet MS"/>
              </a:rPr>
              <a:t> </a:t>
            </a:r>
            <a:r>
              <a:rPr sz="2300" b="1" dirty="0">
                <a:latin typeface="Trebuchet MS"/>
                <a:cs typeface="Trebuchet MS"/>
              </a:rPr>
              <a:t>again</a:t>
            </a:r>
            <a:endParaRPr sz="2300">
              <a:latin typeface="Trebuchet MS"/>
              <a:cs typeface="Trebuchet MS"/>
            </a:endParaRPr>
          </a:p>
          <a:p>
            <a:pPr marL="240665" marR="5080" indent="-228600">
              <a:lnSpc>
                <a:spcPct val="100000"/>
              </a:lnSpc>
              <a:spcBef>
                <a:spcPts val="505"/>
              </a:spcBef>
            </a:pPr>
            <a:r>
              <a:rPr sz="2300" spc="-5" dirty="0">
                <a:latin typeface="Trebuchet MS"/>
                <a:cs typeface="Trebuchet MS"/>
              </a:rPr>
              <a:t>It is normal </a:t>
            </a:r>
            <a:r>
              <a:rPr sz="2300" dirty="0">
                <a:latin typeface="Trebuchet MS"/>
                <a:cs typeface="Trebuchet MS"/>
              </a:rPr>
              <a:t>when </a:t>
            </a:r>
            <a:r>
              <a:rPr sz="2300" spc="-5" dirty="0">
                <a:latin typeface="Trebuchet MS"/>
                <a:cs typeface="Trebuchet MS"/>
              </a:rPr>
              <a:t>you try </a:t>
            </a:r>
            <a:r>
              <a:rPr sz="2300" dirty="0">
                <a:latin typeface="Trebuchet MS"/>
                <a:cs typeface="Trebuchet MS"/>
              </a:rPr>
              <a:t>several </a:t>
            </a:r>
            <a:r>
              <a:rPr sz="2300" spc="-5" dirty="0">
                <a:latin typeface="Trebuchet MS"/>
                <a:cs typeface="Trebuchet MS"/>
              </a:rPr>
              <a:t>times, if</a:t>
            </a:r>
            <a:r>
              <a:rPr sz="2300" spc="-145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you’ve  smoked </a:t>
            </a:r>
            <a:r>
              <a:rPr sz="2300" spc="-5" dirty="0">
                <a:latin typeface="Trebuchet MS"/>
                <a:cs typeface="Trebuchet MS"/>
              </a:rPr>
              <a:t>again it doesn’t mean that you are</a:t>
            </a:r>
            <a:r>
              <a:rPr sz="2300" spc="-55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a</a:t>
            </a:r>
            <a:endParaRPr sz="2300">
              <a:latin typeface="Trebuchet MS"/>
              <a:cs typeface="Trebuchet MS"/>
            </a:endParaRPr>
          </a:p>
          <a:p>
            <a:pPr marR="213360" algn="r">
              <a:lnSpc>
                <a:spcPct val="100000"/>
              </a:lnSpc>
            </a:pPr>
            <a:r>
              <a:rPr sz="2300" dirty="0">
                <a:latin typeface="Trebuchet MS"/>
                <a:cs typeface="Trebuchet MS"/>
              </a:rPr>
              <a:t>smoker </a:t>
            </a:r>
            <a:r>
              <a:rPr sz="2300" spc="-5" dirty="0">
                <a:latin typeface="Trebuchet MS"/>
                <a:cs typeface="Trebuchet MS"/>
              </a:rPr>
              <a:t>again, but </a:t>
            </a:r>
            <a:r>
              <a:rPr sz="2300" dirty="0">
                <a:latin typeface="Trebuchet MS"/>
                <a:cs typeface="Trebuchet MS"/>
              </a:rPr>
              <a:t>don’t let </a:t>
            </a:r>
            <a:r>
              <a:rPr sz="2300" spc="-5" dirty="0">
                <a:latin typeface="Trebuchet MS"/>
                <a:cs typeface="Trebuchet MS"/>
              </a:rPr>
              <a:t>it </a:t>
            </a:r>
            <a:r>
              <a:rPr sz="2300" dirty="0">
                <a:latin typeface="Trebuchet MS"/>
                <a:cs typeface="Trebuchet MS"/>
              </a:rPr>
              <a:t>overpower</a:t>
            </a:r>
            <a:r>
              <a:rPr sz="2300" spc="-114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you.</a:t>
            </a:r>
            <a:endParaRPr sz="2300">
              <a:latin typeface="Trebuchet MS"/>
              <a:cs typeface="Trebuchet MS"/>
            </a:endParaRPr>
          </a:p>
          <a:p>
            <a:pPr marR="245745" algn="r">
              <a:lnSpc>
                <a:spcPct val="100000"/>
              </a:lnSpc>
              <a:spcBef>
                <a:spcPts val="495"/>
              </a:spcBef>
            </a:pPr>
            <a:r>
              <a:rPr sz="2300" spc="-5" dirty="0">
                <a:latin typeface="Trebuchet MS"/>
                <a:cs typeface="Trebuchet MS"/>
              </a:rPr>
              <a:t>If </a:t>
            </a:r>
            <a:r>
              <a:rPr sz="2300" dirty="0">
                <a:latin typeface="Trebuchet MS"/>
                <a:cs typeface="Trebuchet MS"/>
              </a:rPr>
              <a:t>you start </a:t>
            </a:r>
            <a:r>
              <a:rPr sz="2300" spc="-5" dirty="0">
                <a:latin typeface="Trebuchet MS"/>
                <a:cs typeface="Trebuchet MS"/>
              </a:rPr>
              <a:t>smoking again it is time </a:t>
            </a:r>
            <a:r>
              <a:rPr sz="2300" dirty="0">
                <a:latin typeface="Trebuchet MS"/>
                <a:cs typeface="Trebuchet MS"/>
              </a:rPr>
              <a:t>to </a:t>
            </a:r>
            <a:r>
              <a:rPr sz="2300" spc="-5" dirty="0">
                <a:latin typeface="Trebuchet MS"/>
                <a:cs typeface="Trebuchet MS"/>
              </a:rPr>
              <a:t>call</a:t>
            </a:r>
            <a:r>
              <a:rPr sz="2300" spc="-120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your</a:t>
            </a:r>
            <a:endParaRPr sz="2300">
              <a:latin typeface="Trebuchet MS"/>
              <a:cs typeface="Trebuchet MS"/>
            </a:endParaRPr>
          </a:p>
          <a:p>
            <a:pPr marL="240665" algn="just">
              <a:lnSpc>
                <a:spcPct val="100000"/>
              </a:lnSpc>
            </a:pPr>
            <a:r>
              <a:rPr sz="2300" spc="-5" dirty="0">
                <a:latin typeface="Trebuchet MS"/>
                <a:cs typeface="Trebuchet MS"/>
              </a:rPr>
              <a:t>doctor to </a:t>
            </a:r>
            <a:r>
              <a:rPr sz="2300" dirty="0">
                <a:latin typeface="Trebuchet MS"/>
                <a:cs typeface="Trebuchet MS"/>
              </a:rPr>
              <a:t>find out </a:t>
            </a:r>
            <a:r>
              <a:rPr sz="2300" spc="-5" dirty="0">
                <a:latin typeface="Trebuchet MS"/>
                <a:cs typeface="Trebuchet MS"/>
              </a:rPr>
              <a:t>what didn’t</a:t>
            </a:r>
            <a:r>
              <a:rPr sz="2300" spc="-30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work.</a:t>
            </a:r>
            <a:endParaRPr sz="2300">
              <a:latin typeface="Trebuchet MS"/>
              <a:cs typeface="Trebuchet MS"/>
            </a:endParaRPr>
          </a:p>
          <a:p>
            <a:pPr marL="12700" marR="1673225" algn="just">
              <a:lnSpc>
                <a:spcPct val="118200"/>
              </a:lnSpc>
            </a:pPr>
            <a:r>
              <a:rPr sz="2300" dirty="0">
                <a:latin typeface="Trebuchet MS"/>
                <a:cs typeface="Trebuchet MS"/>
              </a:rPr>
              <a:t>Learn from </a:t>
            </a:r>
            <a:r>
              <a:rPr sz="2300" spc="-5" dirty="0">
                <a:latin typeface="Trebuchet MS"/>
                <a:cs typeface="Trebuchet MS"/>
              </a:rPr>
              <a:t>experience and improve  </a:t>
            </a:r>
            <a:r>
              <a:rPr sz="2300" dirty="0">
                <a:latin typeface="Trebuchet MS"/>
                <a:cs typeface="Trebuchet MS"/>
              </a:rPr>
              <a:t>On </a:t>
            </a:r>
            <a:r>
              <a:rPr sz="2300" spc="-5" dirty="0">
                <a:latin typeface="Trebuchet MS"/>
                <a:cs typeface="Trebuchet MS"/>
              </a:rPr>
              <a:t>what will be helpful to you. </a:t>
            </a:r>
            <a:r>
              <a:rPr sz="2300" spc="-85" dirty="0">
                <a:latin typeface="Trebuchet MS"/>
                <a:cs typeface="Trebuchet MS"/>
              </a:rPr>
              <a:t>You  </a:t>
            </a:r>
            <a:r>
              <a:rPr sz="2300" spc="-5" dirty="0">
                <a:latin typeface="Trebuchet MS"/>
                <a:cs typeface="Trebuchet MS"/>
              </a:rPr>
              <a:t>Can </a:t>
            </a:r>
            <a:r>
              <a:rPr sz="2300" dirty="0">
                <a:latin typeface="Trebuchet MS"/>
                <a:cs typeface="Trebuchet MS"/>
              </a:rPr>
              <a:t>learn form </a:t>
            </a:r>
            <a:r>
              <a:rPr sz="2300" spc="-5" dirty="0">
                <a:latin typeface="Trebuchet MS"/>
                <a:cs typeface="Trebuchet MS"/>
              </a:rPr>
              <a:t>this mistake and </a:t>
            </a:r>
            <a:r>
              <a:rPr sz="2300" dirty="0">
                <a:latin typeface="Trebuchet MS"/>
                <a:cs typeface="Trebuchet MS"/>
              </a:rPr>
              <a:t>let  </a:t>
            </a:r>
            <a:r>
              <a:rPr sz="2300" spc="-5" dirty="0">
                <a:latin typeface="Trebuchet MS"/>
                <a:cs typeface="Trebuchet MS"/>
              </a:rPr>
              <a:t>It motivate you </a:t>
            </a:r>
            <a:r>
              <a:rPr sz="2300" spc="-45" dirty="0">
                <a:latin typeface="Trebuchet MS"/>
                <a:cs typeface="Trebuchet MS"/>
              </a:rPr>
              <a:t>harder. </a:t>
            </a:r>
            <a:r>
              <a:rPr sz="2300" spc="-5" dirty="0">
                <a:latin typeface="Trebuchet MS"/>
                <a:cs typeface="Trebuchet MS"/>
              </a:rPr>
              <a:t>Do not </a:t>
            </a:r>
            <a:r>
              <a:rPr sz="2300" dirty="0">
                <a:latin typeface="Trebuchet MS"/>
                <a:cs typeface="Trebuchet MS"/>
              </a:rPr>
              <a:t>use </a:t>
            </a:r>
            <a:r>
              <a:rPr sz="2300" spc="-5" dirty="0">
                <a:latin typeface="Trebuchet MS"/>
                <a:cs typeface="Trebuchet MS"/>
              </a:rPr>
              <a:t>it  </a:t>
            </a:r>
            <a:r>
              <a:rPr sz="2300" dirty="0">
                <a:latin typeface="Trebuchet MS"/>
                <a:cs typeface="Trebuchet MS"/>
              </a:rPr>
              <a:t>As </a:t>
            </a:r>
            <a:r>
              <a:rPr sz="2300" spc="-5" dirty="0">
                <a:latin typeface="Trebuchet MS"/>
                <a:cs typeface="Trebuchet MS"/>
              </a:rPr>
              <a:t>an excuse to </a:t>
            </a:r>
            <a:r>
              <a:rPr sz="2300" dirty="0">
                <a:latin typeface="Trebuchet MS"/>
                <a:cs typeface="Trebuchet MS"/>
              </a:rPr>
              <a:t>start smoking</a:t>
            </a:r>
            <a:r>
              <a:rPr sz="2300" spc="-120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again.</a:t>
            </a:r>
            <a:endParaRPr sz="2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6600" y="3668395"/>
            <a:ext cx="4495800" cy="3189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76148" y="1014730"/>
            <a:ext cx="6033770" cy="442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Trebuchet MS"/>
                <a:cs typeface="Trebuchet MS"/>
              </a:rPr>
              <a:t>There </a:t>
            </a:r>
            <a:r>
              <a:rPr sz="2300" spc="-5" dirty="0">
                <a:latin typeface="Trebuchet MS"/>
                <a:cs typeface="Trebuchet MS"/>
              </a:rPr>
              <a:t>is no turning back. </a:t>
            </a:r>
            <a:r>
              <a:rPr sz="2300" dirty="0">
                <a:latin typeface="Trebuchet MS"/>
                <a:cs typeface="Trebuchet MS"/>
              </a:rPr>
              <a:t>Now </a:t>
            </a:r>
            <a:r>
              <a:rPr sz="2300" spc="-5" dirty="0">
                <a:latin typeface="Trebuchet MS"/>
                <a:cs typeface="Trebuchet MS"/>
              </a:rPr>
              <a:t>that</a:t>
            </a:r>
            <a:r>
              <a:rPr sz="2300" spc="-75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you’ve</a:t>
            </a:r>
            <a:endParaRPr sz="2300">
              <a:latin typeface="Trebuchet MS"/>
              <a:cs typeface="Trebuchet MS"/>
            </a:endParaRPr>
          </a:p>
          <a:p>
            <a:pPr marL="240665" marR="272415">
              <a:lnSpc>
                <a:spcPct val="100000"/>
              </a:lnSpc>
            </a:pPr>
            <a:r>
              <a:rPr sz="2300" dirty="0">
                <a:latin typeface="Trebuchet MS"/>
                <a:cs typeface="Trebuchet MS"/>
              </a:rPr>
              <a:t>followed </a:t>
            </a:r>
            <a:r>
              <a:rPr sz="2300" spc="-5" dirty="0">
                <a:latin typeface="Trebuchet MS"/>
                <a:cs typeface="Trebuchet MS"/>
              </a:rPr>
              <a:t>all techniques and you don’t </a:t>
            </a:r>
            <a:r>
              <a:rPr sz="2300" dirty="0">
                <a:latin typeface="Trebuchet MS"/>
                <a:cs typeface="Trebuchet MS"/>
              </a:rPr>
              <a:t>risk  from </a:t>
            </a:r>
            <a:r>
              <a:rPr sz="2300" spc="-5" dirty="0">
                <a:latin typeface="Trebuchet MS"/>
                <a:cs typeface="Trebuchet MS"/>
              </a:rPr>
              <a:t>any disease, </a:t>
            </a:r>
            <a:r>
              <a:rPr sz="2300" dirty="0">
                <a:latin typeface="Trebuchet MS"/>
                <a:cs typeface="Trebuchet MS"/>
              </a:rPr>
              <a:t>stop smoking </a:t>
            </a:r>
            <a:r>
              <a:rPr sz="2300" spc="-5" dirty="0">
                <a:latin typeface="Trebuchet MS"/>
                <a:cs typeface="Trebuchet MS"/>
              </a:rPr>
              <a:t>and think  about your</a:t>
            </a:r>
            <a:r>
              <a:rPr sz="2300" spc="-15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health.</a:t>
            </a: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rebuchet MS"/>
              <a:cs typeface="Trebuchet MS"/>
            </a:endParaRPr>
          </a:p>
          <a:p>
            <a:pPr marL="240665" marR="5080" indent="-228600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latin typeface="Trebuchet MS"/>
                <a:cs typeface="Trebuchet MS"/>
              </a:rPr>
              <a:t>By </a:t>
            </a:r>
            <a:r>
              <a:rPr sz="2300" spc="-5" dirty="0">
                <a:latin typeface="Trebuchet MS"/>
                <a:cs typeface="Trebuchet MS"/>
              </a:rPr>
              <a:t>utilizing </a:t>
            </a:r>
            <a:r>
              <a:rPr sz="2300" b="1" spc="-5" dirty="0">
                <a:solidFill>
                  <a:srgbClr val="C00000"/>
                </a:solidFill>
                <a:latin typeface="Trebuchet MS"/>
                <a:cs typeface="Trebuchet MS"/>
              </a:rPr>
              <a:t>quit </a:t>
            </a:r>
            <a:r>
              <a:rPr sz="2300" b="1" dirty="0">
                <a:solidFill>
                  <a:srgbClr val="C00000"/>
                </a:solidFill>
                <a:latin typeface="Trebuchet MS"/>
                <a:cs typeface="Trebuchet MS"/>
              </a:rPr>
              <a:t>smoking </a:t>
            </a:r>
            <a:r>
              <a:rPr sz="2300" b="1" spc="-5" dirty="0">
                <a:solidFill>
                  <a:srgbClr val="C00000"/>
                </a:solidFill>
                <a:latin typeface="Trebuchet MS"/>
                <a:cs typeface="Trebuchet MS"/>
              </a:rPr>
              <a:t>Brisbane, </a:t>
            </a:r>
            <a:r>
              <a:rPr sz="2300" spc="-85" dirty="0">
                <a:latin typeface="Trebuchet MS"/>
                <a:cs typeface="Trebuchet MS"/>
              </a:rPr>
              <a:t>You </a:t>
            </a:r>
            <a:r>
              <a:rPr sz="2300" spc="-5" dirty="0">
                <a:latin typeface="Trebuchet MS"/>
                <a:cs typeface="Trebuchet MS"/>
              </a:rPr>
              <a:t>can  </a:t>
            </a:r>
            <a:r>
              <a:rPr sz="2300" dirty="0">
                <a:latin typeface="Trebuchet MS"/>
                <a:cs typeface="Trebuchet MS"/>
              </a:rPr>
              <a:t>solve </a:t>
            </a:r>
            <a:r>
              <a:rPr sz="2300" spc="-5" dirty="0">
                <a:latin typeface="Trebuchet MS"/>
                <a:cs typeface="Trebuchet MS"/>
              </a:rPr>
              <a:t>the </a:t>
            </a:r>
            <a:r>
              <a:rPr sz="2300" dirty="0">
                <a:latin typeface="Trebuchet MS"/>
                <a:cs typeface="Trebuchet MS"/>
              </a:rPr>
              <a:t>smoking </a:t>
            </a:r>
            <a:r>
              <a:rPr sz="2300" spc="-5" dirty="0">
                <a:latin typeface="Trebuchet MS"/>
                <a:cs typeface="Trebuchet MS"/>
              </a:rPr>
              <a:t>problem by </a:t>
            </a:r>
            <a:r>
              <a:rPr sz="2300" dirty="0">
                <a:latin typeface="Trebuchet MS"/>
                <a:cs typeface="Trebuchet MS"/>
              </a:rPr>
              <a:t>getting out</a:t>
            </a:r>
            <a:r>
              <a:rPr sz="2300" spc="-120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of  </a:t>
            </a:r>
            <a:r>
              <a:rPr sz="2300" spc="-5" dirty="0">
                <a:latin typeface="Trebuchet MS"/>
                <a:cs typeface="Trebuchet MS"/>
              </a:rPr>
              <a:t>the addiction, breaking the habit and  dealing with the </a:t>
            </a:r>
            <a:r>
              <a:rPr sz="2300" dirty="0">
                <a:latin typeface="Trebuchet MS"/>
                <a:cs typeface="Trebuchet MS"/>
              </a:rPr>
              <a:t>withdrawal</a:t>
            </a:r>
            <a:r>
              <a:rPr sz="2300" spc="-85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cravings.</a:t>
            </a: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Trebuchet MS"/>
              <a:cs typeface="Trebuchet MS"/>
            </a:endParaRPr>
          </a:p>
          <a:p>
            <a:pPr marL="12700" marR="517525">
              <a:lnSpc>
                <a:spcPct val="118300"/>
              </a:lnSpc>
            </a:pPr>
            <a:r>
              <a:rPr sz="2300" spc="-85" dirty="0">
                <a:latin typeface="Trebuchet MS"/>
                <a:cs typeface="Trebuchet MS"/>
              </a:rPr>
              <a:t>You </a:t>
            </a:r>
            <a:r>
              <a:rPr sz="2300" spc="-5" dirty="0">
                <a:latin typeface="Trebuchet MS"/>
                <a:cs typeface="Trebuchet MS"/>
              </a:rPr>
              <a:t>can </a:t>
            </a:r>
            <a:r>
              <a:rPr sz="2300" dirty="0">
                <a:latin typeface="Trebuchet MS"/>
                <a:cs typeface="Trebuchet MS"/>
              </a:rPr>
              <a:t>outdo </a:t>
            </a:r>
            <a:r>
              <a:rPr sz="2300" spc="-5" dirty="0">
                <a:latin typeface="Trebuchet MS"/>
                <a:cs typeface="Trebuchet MS"/>
              </a:rPr>
              <a:t>this addiction and </a:t>
            </a:r>
            <a:r>
              <a:rPr sz="2300" dirty="0">
                <a:latin typeface="Trebuchet MS"/>
                <a:cs typeface="Trebuchet MS"/>
              </a:rPr>
              <a:t>live </a:t>
            </a:r>
            <a:r>
              <a:rPr sz="2300" spc="-5" dirty="0">
                <a:latin typeface="Trebuchet MS"/>
                <a:cs typeface="Trebuchet MS"/>
              </a:rPr>
              <a:t>your  </a:t>
            </a:r>
            <a:r>
              <a:rPr sz="2300" dirty="0">
                <a:latin typeface="Trebuchet MS"/>
                <a:cs typeface="Trebuchet MS"/>
              </a:rPr>
              <a:t>Healthy lifestyle for</a:t>
            </a:r>
            <a:r>
              <a:rPr sz="2300" spc="-114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good.</a:t>
            </a:r>
            <a:endParaRPr sz="23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46684" y="405638"/>
            <a:ext cx="6554470" cy="538480"/>
            <a:chOff x="546684" y="405638"/>
            <a:chExt cx="6554470" cy="538480"/>
          </a:xfrm>
        </p:grpSpPr>
        <p:sp>
          <p:nvSpPr>
            <p:cNvPr id="5" name="object 5"/>
            <p:cNvSpPr/>
            <p:nvPr/>
          </p:nvSpPr>
          <p:spPr>
            <a:xfrm>
              <a:off x="547573" y="406527"/>
              <a:ext cx="6552615" cy="536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573" y="406527"/>
              <a:ext cx="6553200" cy="537210"/>
            </a:xfrm>
            <a:custGeom>
              <a:avLst/>
              <a:gdLst/>
              <a:ahLst/>
              <a:cxnLst/>
              <a:rect l="l" t="t" r="r" b="b"/>
              <a:pathLst>
                <a:path w="6553200" h="537210">
                  <a:moveTo>
                    <a:pt x="2669209" y="69087"/>
                  </a:moveTo>
                  <a:lnTo>
                    <a:pt x="2624156" y="79454"/>
                  </a:lnTo>
                  <a:lnTo>
                    <a:pt x="2591485" y="110489"/>
                  </a:lnTo>
                  <a:lnTo>
                    <a:pt x="2571594" y="159448"/>
                  </a:lnTo>
                  <a:lnTo>
                    <a:pt x="2564942" y="223647"/>
                  </a:lnTo>
                  <a:lnTo>
                    <a:pt x="2566657" y="256458"/>
                  </a:lnTo>
                  <a:lnTo>
                    <a:pt x="2580373" y="313747"/>
                  </a:lnTo>
                  <a:lnTo>
                    <a:pt x="2607452" y="358370"/>
                  </a:lnTo>
                  <a:lnTo>
                    <a:pt x="2645845" y="381420"/>
                  </a:lnTo>
                  <a:lnTo>
                    <a:pt x="2669209" y="384301"/>
                  </a:lnTo>
                  <a:lnTo>
                    <a:pt x="2696048" y="381658"/>
                  </a:lnTo>
                  <a:lnTo>
                    <a:pt x="2739343" y="360513"/>
                  </a:lnTo>
                  <a:lnTo>
                    <a:pt x="2768678" y="318819"/>
                  </a:lnTo>
                  <a:lnTo>
                    <a:pt x="2783434" y="259625"/>
                  </a:lnTo>
                  <a:lnTo>
                    <a:pt x="2785287" y="223647"/>
                  </a:lnTo>
                  <a:lnTo>
                    <a:pt x="2780640" y="168022"/>
                  </a:lnTo>
                  <a:lnTo>
                    <a:pt x="2766703" y="124747"/>
                  </a:lnTo>
                  <a:lnTo>
                    <a:pt x="2743481" y="93829"/>
                  </a:lnTo>
                  <a:lnTo>
                    <a:pt x="2710981" y="75274"/>
                  </a:lnTo>
                  <a:lnTo>
                    <a:pt x="2669209" y="69087"/>
                  </a:lnTo>
                  <a:close/>
                </a:path>
                <a:path w="6553200" h="537210">
                  <a:moveTo>
                    <a:pt x="4997754" y="68834"/>
                  </a:moveTo>
                  <a:lnTo>
                    <a:pt x="4952003" y="79216"/>
                  </a:lnTo>
                  <a:lnTo>
                    <a:pt x="4918252" y="110362"/>
                  </a:lnTo>
                  <a:lnTo>
                    <a:pt x="4897504" y="159051"/>
                  </a:lnTo>
                  <a:lnTo>
                    <a:pt x="4890566" y="222123"/>
                  </a:lnTo>
                  <a:lnTo>
                    <a:pt x="4892186" y="258175"/>
                  </a:lnTo>
                  <a:lnTo>
                    <a:pt x="4905140" y="317420"/>
                  </a:lnTo>
                  <a:lnTo>
                    <a:pt x="4930903" y="358949"/>
                  </a:lnTo>
                  <a:lnTo>
                    <a:pt x="4968570" y="379904"/>
                  </a:lnTo>
                  <a:lnTo>
                    <a:pt x="4991785" y="382524"/>
                  </a:lnTo>
                  <a:lnTo>
                    <a:pt x="5019100" y="379954"/>
                  </a:lnTo>
                  <a:lnTo>
                    <a:pt x="5063348" y="359431"/>
                  </a:lnTo>
                  <a:lnTo>
                    <a:pt x="5093713" y="318617"/>
                  </a:lnTo>
                  <a:lnTo>
                    <a:pt x="5109004" y="258939"/>
                  </a:lnTo>
                  <a:lnTo>
                    <a:pt x="5110911" y="222123"/>
                  </a:lnTo>
                  <a:lnTo>
                    <a:pt x="5106385" y="166922"/>
                  </a:lnTo>
                  <a:lnTo>
                    <a:pt x="5092806" y="123999"/>
                  </a:lnTo>
                  <a:lnTo>
                    <a:pt x="5070175" y="93348"/>
                  </a:lnTo>
                  <a:lnTo>
                    <a:pt x="5038491" y="74961"/>
                  </a:lnTo>
                  <a:lnTo>
                    <a:pt x="4997754" y="68834"/>
                  </a:lnTo>
                  <a:close/>
                </a:path>
                <a:path w="6553200" h="537210">
                  <a:moveTo>
                    <a:pt x="2059482" y="68834"/>
                  </a:moveTo>
                  <a:lnTo>
                    <a:pt x="2013731" y="79216"/>
                  </a:lnTo>
                  <a:lnTo>
                    <a:pt x="1979980" y="110362"/>
                  </a:lnTo>
                  <a:lnTo>
                    <a:pt x="1959232" y="159051"/>
                  </a:lnTo>
                  <a:lnTo>
                    <a:pt x="1952294" y="222123"/>
                  </a:lnTo>
                  <a:lnTo>
                    <a:pt x="1953914" y="258175"/>
                  </a:lnTo>
                  <a:lnTo>
                    <a:pt x="1966868" y="317420"/>
                  </a:lnTo>
                  <a:lnTo>
                    <a:pt x="1992631" y="358949"/>
                  </a:lnTo>
                  <a:lnTo>
                    <a:pt x="2030298" y="379904"/>
                  </a:lnTo>
                  <a:lnTo>
                    <a:pt x="2053513" y="382524"/>
                  </a:lnTo>
                  <a:lnTo>
                    <a:pt x="2080828" y="379954"/>
                  </a:lnTo>
                  <a:lnTo>
                    <a:pt x="2125076" y="359431"/>
                  </a:lnTo>
                  <a:lnTo>
                    <a:pt x="2155441" y="318617"/>
                  </a:lnTo>
                  <a:lnTo>
                    <a:pt x="2170732" y="258939"/>
                  </a:lnTo>
                  <a:lnTo>
                    <a:pt x="2172639" y="222123"/>
                  </a:lnTo>
                  <a:lnTo>
                    <a:pt x="2168113" y="166922"/>
                  </a:lnTo>
                  <a:lnTo>
                    <a:pt x="2154534" y="123999"/>
                  </a:lnTo>
                  <a:lnTo>
                    <a:pt x="2131903" y="93348"/>
                  </a:lnTo>
                  <a:lnTo>
                    <a:pt x="2100219" y="74961"/>
                  </a:lnTo>
                  <a:lnTo>
                    <a:pt x="2059482" y="68834"/>
                  </a:lnTo>
                  <a:close/>
                </a:path>
                <a:path w="6553200" h="537210">
                  <a:moveTo>
                    <a:pt x="582739" y="68834"/>
                  </a:moveTo>
                  <a:lnTo>
                    <a:pt x="536971" y="79216"/>
                  </a:lnTo>
                  <a:lnTo>
                    <a:pt x="503262" y="110362"/>
                  </a:lnTo>
                  <a:lnTo>
                    <a:pt x="482499" y="159051"/>
                  </a:lnTo>
                  <a:lnTo>
                    <a:pt x="475576" y="222123"/>
                  </a:lnTo>
                  <a:lnTo>
                    <a:pt x="477195" y="258175"/>
                  </a:lnTo>
                  <a:lnTo>
                    <a:pt x="490144" y="317420"/>
                  </a:lnTo>
                  <a:lnTo>
                    <a:pt x="515893" y="358949"/>
                  </a:lnTo>
                  <a:lnTo>
                    <a:pt x="553546" y="379904"/>
                  </a:lnTo>
                  <a:lnTo>
                    <a:pt x="576783" y="382524"/>
                  </a:lnTo>
                  <a:lnTo>
                    <a:pt x="604084" y="379954"/>
                  </a:lnTo>
                  <a:lnTo>
                    <a:pt x="648361" y="359431"/>
                  </a:lnTo>
                  <a:lnTo>
                    <a:pt x="678684" y="318617"/>
                  </a:lnTo>
                  <a:lnTo>
                    <a:pt x="693938" y="258939"/>
                  </a:lnTo>
                  <a:lnTo>
                    <a:pt x="695845" y="222123"/>
                  </a:lnTo>
                  <a:lnTo>
                    <a:pt x="691321" y="166922"/>
                  </a:lnTo>
                  <a:lnTo>
                    <a:pt x="677747" y="123999"/>
                  </a:lnTo>
                  <a:lnTo>
                    <a:pt x="655125" y="93348"/>
                  </a:lnTo>
                  <a:lnTo>
                    <a:pt x="623456" y="74961"/>
                  </a:lnTo>
                  <a:lnTo>
                    <a:pt x="582739" y="68834"/>
                  </a:lnTo>
                  <a:close/>
                </a:path>
                <a:path w="6553200" h="537210">
                  <a:moveTo>
                    <a:pt x="5804966" y="7747"/>
                  </a:moveTo>
                  <a:lnTo>
                    <a:pt x="5842177" y="7747"/>
                  </a:lnTo>
                  <a:lnTo>
                    <a:pt x="6048044" y="270890"/>
                  </a:lnTo>
                  <a:lnTo>
                    <a:pt x="6048044" y="7747"/>
                  </a:lnTo>
                  <a:lnTo>
                    <a:pt x="6122466" y="7747"/>
                  </a:lnTo>
                  <a:lnTo>
                    <a:pt x="6122466" y="449834"/>
                  </a:lnTo>
                  <a:lnTo>
                    <a:pt x="6090970" y="449834"/>
                  </a:lnTo>
                  <a:lnTo>
                    <a:pt x="5879261" y="173862"/>
                  </a:lnTo>
                  <a:lnTo>
                    <a:pt x="5879261" y="444119"/>
                  </a:lnTo>
                  <a:lnTo>
                    <a:pt x="5804966" y="444119"/>
                  </a:lnTo>
                  <a:lnTo>
                    <a:pt x="5804966" y="7747"/>
                  </a:lnTo>
                  <a:close/>
                </a:path>
                <a:path w="6553200" h="537210">
                  <a:moveTo>
                    <a:pt x="5637199" y="7747"/>
                  </a:moveTo>
                  <a:lnTo>
                    <a:pt x="5714669" y="7747"/>
                  </a:lnTo>
                  <a:lnTo>
                    <a:pt x="5714669" y="443864"/>
                  </a:lnTo>
                  <a:lnTo>
                    <a:pt x="5637199" y="443864"/>
                  </a:lnTo>
                  <a:lnTo>
                    <a:pt x="5637199" y="7747"/>
                  </a:lnTo>
                  <a:close/>
                </a:path>
                <a:path w="6553200" h="537210">
                  <a:moveTo>
                    <a:pt x="5259374" y="7747"/>
                  </a:moveTo>
                  <a:lnTo>
                    <a:pt x="5336717" y="7747"/>
                  </a:lnTo>
                  <a:lnTo>
                    <a:pt x="5336717" y="216408"/>
                  </a:lnTo>
                  <a:lnTo>
                    <a:pt x="5484926" y="7747"/>
                  </a:lnTo>
                  <a:lnTo>
                    <a:pt x="5573064" y="7747"/>
                  </a:lnTo>
                  <a:lnTo>
                    <a:pt x="5436412" y="198247"/>
                  </a:lnTo>
                  <a:lnTo>
                    <a:pt x="5599226" y="443864"/>
                  </a:lnTo>
                  <a:lnTo>
                    <a:pt x="5506643" y="443864"/>
                  </a:lnTo>
                  <a:lnTo>
                    <a:pt x="5385231" y="258063"/>
                  </a:lnTo>
                  <a:lnTo>
                    <a:pt x="5336717" y="324485"/>
                  </a:lnTo>
                  <a:lnTo>
                    <a:pt x="5336717" y="443864"/>
                  </a:lnTo>
                  <a:lnTo>
                    <a:pt x="5259374" y="443864"/>
                  </a:lnTo>
                  <a:lnTo>
                    <a:pt x="5259374" y="7747"/>
                  </a:lnTo>
                  <a:close/>
                </a:path>
                <a:path w="6553200" h="537210">
                  <a:moveTo>
                    <a:pt x="4426000" y="7747"/>
                  </a:moveTo>
                  <a:lnTo>
                    <a:pt x="4467148" y="7747"/>
                  </a:lnTo>
                  <a:lnTo>
                    <a:pt x="4561509" y="301625"/>
                  </a:lnTo>
                  <a:lnTo>
                    <a:pt x="4653711" y="7747"/>
                  </a:lnTo>
                  <a:lnTo>
                    <a:pt x="4694478" y="7747"/>
                  </a:lnTo>
                  <a:lnTo>
                    <a:pt x="4783505" y="444119"/>
                  </a:lnTo>
                  <a:lnTo>
                    <a:pt x="4708448" y="444119"/>
                  </a:lnTo>
                  <a:lnTo>
                    <a:pt x="4663236" y="209042"/>
                  </a:lnTo>
                  <a:lnTo>
                    <a:pt x="4575479" y="449834"/>
                  </a:lnTo>
                  <a:lnTo>
                    <a:pt x="4547793" y="449834"/>
                  </a:lnTo>
                  <a:lnTo>
                    <a:pt x="4459909" y="209042"/>
                  </a:lnTo>
                  <a:lnTo>
                    <a:pt x="4412919" y="444119"/>
                  </a:lnTo>
                  <a:lnTo>
                    <a:pt x="4338243" y="444119"/>
                  </a:lnTo>
                  <a:lnTo>
                    <a:pt x="4426000" y="7747"/>
                  </a:lnTo>
                  <a:close/>
                </a:path>
                <a:path w="6553200" h="537210">
                  <a:moveTo>
                    <a:pt x="3481755" y="7747"/>
                  </a:moveTo>
                  <a:lnTo>
                    <a:pt x="3842816" y="7747"/>
                  </a:lnTo>
                  <a:lnTo>
                    <a:pt x="3842816" y="76581"/>
                  </a:lnTo>
                  <a:lnTo>
                    <a:pt x="3697782" y="76581"/>
                  </a:lnTo>
                  <a:lnTo>
                    <a:pt x="3697782" y="443864"/>
                  </a:lnTo>
                  <a:lnTo>
                    <a:pt x="3620439" y="443864"/>
                  </a:lnTo>
                  <a:lnTo>
                    <a:pt x="3620439" y="76581"/>
                  </a:lnTo>
                  <a:lnTo>
                    <a:pt x="3481755" y="76581"/>
                  </a:lnTo>
                  <a:lnTo>
                    <a:pt x="3481755" y="7747"/>
                  </a:lnTo>
                  <a:close/>
                </a:path>
                <a:path w="6553200" h="537210">
                  <a:moveTo>
                    <a:pt x="3352723" y="7747"/>
                  </a:moveTo>
                  <a:lnTo>
                    <a:pt x="3430193" y="7747"/>
                  </a:lnTo>
                  <a:lnTo>
                    <a:pt x="3430193" y="443864"/>
                  </a:lnTo>
                  <a:lnTo>
                    <a:pt x="3352723" y="443864"/>
                  </a:lnTo>
                  <a:lnTo>
                    <a:pt x="3352723" y="7747"/>
                  </a:lnTo>
                  <a:close/>
                </a:path>
                <a:path w="6553200" h="537210">
                  <a:moveTo>
                    <a:pt x="2938322" y="7747"/>
                  </a:moveTo>
                  <a:lnTo>
                    <a:pt x="3015665" y="7747"/>
                  </a:lnTo>
                  <a:lnTo>
                    <a:pt x="3015665" y="303402"/>
                  </a:lnTo>
                  <a:lnTo>
                    <a:pt x="3017001" y="320119"/>
                  </a:lnTo>
                  <a:lnTo>
                    <a:pt x="3037128" y="360552"/>
                  </a:lnTo>
                  <a:lnTo>
                    <a:pt x="3078294" y="381144"/>
                  </a:lnTo>
                  <a:lnTo>
                    <a:pt x="3096056" y="382524"/>
                  </a:lnTo>
                  <a:lnTo>
                    <a:pt x="3115864" y="381186"/>
                  </a:lnTo>
                  <a:lnTo>
                    <a:pt x="3161334" y="360934"/>
                  </a:lnTo>
                  <a:lnTo>
                    <a:pt x="3183248" y="319643"/>
                  </a:lnTo>
                  <a:lnTo>
                    <a:pt x="3184702" y="301878"/>
                  </a:lnTo>
                  <a:lnTo>
                    <a:pt x="3184702" y="7747"/>
                  </a:lnTo>
                  <a:lnTo>
                    <a:pt x="3262172" y="7747"/>
                  </a:lnTo>
                  <a:lnTo>
                    <a:pt x="3262172" y="307848"/>
                  </a:lnTo>
                  <a:lnTo>
                    <a:pt x="3259341" y="339659"/>
                  </a:lnTo>
                  <a:lnTo>
                    <a:pt x="3236723" y="392376"/>
                  </a:lnTo>
                  <a:lnTo>
                    <a:pt x="3192576" y="429926"/>
                  </a:lnTo>
                  <a:lnTo>
                    <a:pt x="3132378" y="448976"/>
                  </a:lnTo>
                  <a:lnTo>
                    <a:pt x="3096564" y="451358"/>
                  </a:lnTo>
                  <a:lnTo>
                    <a:pt x="3060820" y="449026"/>
                  </a:lnTo>
                  <a:lnTo>
                    <a:pt x="3002285" y="430408"/>
                  </a:lnTo>
                  <a:lnTo>
                    <a:pt x="2961468" y="393497"/>
                  </a:lnTo>
                  <a:lnTo>
                    <a:pt x="2940894" y="340244"/>
                  </a:lnTo>
                  <a:lnTo>
                    <a:pt x="2938322" y="307594"/>
                  </a:lnTo>
                  <a:lnTo>
                    <a:pt x="2938322" y="7747"/>
                  </a:lnTo>
                  <a:close/>
                </a:path>
                <a:path w="6553200" h="537210">
                  <a:moveTo>
                    <a:pt x="1517319" y="7747"/>
                  </a:moveTo>
                  <a:lnTo>
                    <a:pt x="1878380" y="7747"/>
                  </a:lnTo>
                  <a:lnTo>
                    <a:pt x="1878380" y="76581"/>
                  </a:lnTo>
                  <a:lnTo>
                    <a:pt x="1733346" y="76581"/>
                  </a:lnTo>
                  <a:lnTo>
                    <a:pt x="1733346" y="443864"/>
                  </a:lnTo>
                  <a:lnTo>
                    <a:pt x="1656003" y="443864"/>
                  </a:lnTo>
                  <a:lnTo>
                    <a:pt x="1656003" y="76581"/>
                  </a:lnTo>
                  <a:lnTo>
                    <a:pt x="1517319" y="76581"/>
                  </a:lnTo>
                  <a:lnTo>
                    <a:pt x="1517319" y="7747"/>
                  </a:lnTo>
                  <a:close/>
                </a:path>
                <a:path w="6553200" h="537210">
                  <a:moveTo>
                    <a:pt x="801166" y="7747"/>
                  </a:moveTo>
                  <a:lnTo>
                    <a:pt x="881811" y="7747"/>
                  </a:lnTo>
                  <a:lnTo>
                    <a:pt x="963599" y="270890"/>
                  </a:lnTo>
                  <a:lnTo>
                    <a:pt x="1051991" y="7747"/>
                  </a:lnTo>
                  <a:lnTo>
                    <a:pt x="1086027" y="7747"/>
                  </a:lnTo>
                  <a:lnTo>
                    <a:pt x="1174673" y="270890"/>
                  </a:lnTo>
                  <a:lnTo>
                    <a:pt x="1256207" y="7747"/>
                  </a:lnTo>
                  <a:lnTo>
                    <a:pt x="1336852" y="7747"/>
                  </a:lnTo>
                  <a:lnTo>
                    <a:pt x="1195882" y="449834"/>
                  </a:lnTo>
                  <a:lnTo>
                    <a:pt x="1164005" y="449834"/>
                  </a:lnTo>
                  <a:lnTo>
                    <a:pt x="1068755" y="174751"/>
                  </a:lnTo>
                  <a:lnTo>
                    <a:pt x="976172" y="449834"/>
                  </a:lnTo>
                  <a:lnTo>
                    <a:pt x="944295" y="449834"/>
                  </a:lnTo>
                  <a:lnTo>
                    <a:pt x="801166" y="7747"/>
                  </a:lnTo>
                  <a:close/>
                </a:path>
                <a:path w="6553200" h="537210">
                  <a:moveTo>
                    <a:pt x="0" y="7747"/>
                  </a:moveTo>
                  <a:lnTo>
                    <a:pt x="77381" y="7747"/>
                  </a:lnTo>
                  <a:lnTo>
                    <a:pt x="77381" y="178688"/>
                  </a:lnTo>
                  <a:lnTo>
                    <a:pt x="250913" y="178688"/>
                  </a:lnTo>
                  <a:lnTo>
                    <a:pt x="250913" y="7747"/>
                  </a:lnTo>
                  <a:lnTo>
                    <a:pt x="327418" y="7747"/>
                  </a:lnTo>
                  <a:lnTo>
                    <a:pt x="327418" y="443864"/>
                  </a:lnTo>
                  <a:lnTo>
                    <a:pt x="250913" y="443864"/>
                  </a:lnTo>
                  <a:lnTo>
                    <a:pt x="250913" y="247396"/>
                  </a:lnTo>
                  <a:lnTo>
                    <a:pt x="77381" y="247396"/>
                  </a:lnTo>
                  <a:lnTo>
                    <a:pt x="77381" y="443864"/>
                  </a:lnTo>
                  <a:lnTo>
                    <a:pt x="0" y="443864"/>
                  </a:lnTo>
                  <a:lnTo>
                    <a:pt x="0" y="7747"/>
                  </a:lnTo>
                  <a:close/>
                </a:path>
                <a:path w="6553200" h="537210">
                  <a:moveTo>
                    <a:pt x="6411899" y="381"/>
                  </a:moveTo>
                  <a:lnTo>
                    <a:pt x="6446380" y="3049"/>
                  </a:lnTo>
                  <a:lnTo>
                    <a:pt x="6478193" y="11064"/>
                  </a:lnTo>
                  <a:lnTo>
                    <a:pt x="6507340" y="24437"/>
                  </a:lnTo>
                  <a:lnTo>
                    <a:pt x="6533819" y="43180"/>
                  </a:lnTo>
                  <a:lnTo>
                    <a:pt x="6501434" y="105410"/>
                  </a:lnTo>
                  <a:lnTo>
                    <a:pt x="6493648" y="99315"/>
                  </a:lnTo>
                  <a:lnTo>
                    <a:pt x="6484004" y="93233"/>
                  </a:lnTo>
                  <a:lnTo>
                    <a:pt x="6445356" y="75892"/>
                  </a:lnTo>
                  <a:lnTo>
                    <a:pt x="6409994" y="69087"/>
                  </a:lnTo>
                  <a:lnTo>
                    <a:pt x="6379584" y="71824"/>
                  </a:lnTo>
                  <a:lnTo>
                    <a:pt x="6328859" y="93680"/>
                  </a:lnTo>
                  <a:lnTo>
                    <a:pt x="6292259" y="136370"/>
                  </a:lnTo>
                  <a:lnTo>
                    <a:pt x="6273642" y="194750"/>
                  </a:lnTo>
                  <a:lnTo>
                    <a:pt x="6271310" y="229488"/>
                  </a:lnTo>
                  <a:lnTo>
                    <a:pt x="6273594" y="262590"/>
                  </a:lnTo>
                  <a:lnTo>
                    <a:pt x="6291831" y="318267"/>
                  </a:lnTo>
                  <a:lnTo>
                    <a:pt x="6327671" y="359110"/>
                  </a:lnTo>
                  <a:lnTo>
                    <a:pt x="6377304" y="379926"/>
                  </a:lnTo>
                  <a:lnTo>
                    <a:pt x="6407073" y="382524"/>
                  </a:lnTo>
                  <a:lnTo>
                    <a:pt x="6426838" y="381117"/>
                  </a:lnTo>
                  <a:lnTo>
                    <a:pt x="6475272" y="359918"/>
                  </a:lnTo>
                  <a:lnTo>
                    <a:pt x="6475272" y="274193"/>
                  </a:lnTo>
                  <a:lnTo>
                    <a:pt x="6414820" y="274193"/>
                  </a:lnTo>
                  <a:lnTo>
                    <a:pt x="6414820" y="208152"/>
                  </a:lnTo>
                  <a:lnTo>
                    <a:pt x="6552615" y="208152"/>
                  </a:lnTo>
                  <a:lnTo>
                    <a:pt x="6552615" y="403351"/>
                  </a:lnTo>
                  <a:lnTo>
                    <a:pt x="6502180" y="431730"/>
                  </a:lnTo>
                  <a:lnTo>
                    <a:pt x="6459582" y="444178"/>
                  </a:lnTo>
                  <a:lnTo>
                    <a:pt x="6416199" y="450552"/>
                  </a:lnTo>
                  <a:lnTo>
                    <a:pt x="6394627" y="451358"/>
                  </a:lnTo>
                  <a:lnTo>
                    <a:pt x="6350120" y="447504"/>
                  </a:lnTo>
                  <a:lnTo>
                    <a:pt x="6310506" y="435959"/>
                  </a:lnTo>
                  <a:lnTo>
                    <a:pt x="6275773" y="416746"/>
                  </a:lnTo>
                  <a:lnTo>
                    <a:pt x="6245910" y="389889"/>
                  </a:lnTo>
                  <a:lnTo>
                    <a:pt x="6221887" y="356669"/>
                  </a:lnTo>
                  <a:lnTo>
                    <a:pt x="6204699" y="318531"/>
                  </a:lnTo>
                  <a:lnTo>
                    <a:pt x="6194368" y="275464"/>
                  </a:lnTo>
                  <a:lnTo>
                    <a:pt x="6190919" y="227457"/>
                  </a:lnTo>
                  <a:lnTo>
                    <a:pt x="6194678" y="179353"/>
                  </a:lnTo>
                  <a:lnTo>
                    <a:pt x="6205937" y="136001"/>
                  </a:lnTo>
                  <a:lnTo>
                    <a:pt x="6224674" y="97387"/>
                  </a:lnTo>
                  <a:lnTo>
                    <a:pt x="6250863" y="63500"/>
                  </a:lnTo>
                  <a:lnTo>
                    <a:pt x="6283348" y="35849"/>
                  </a:lnTo>
                  <a:lnTo>
                    <a:pt x="6320999" y="16128"/>
                  </a:lnTo>
                  <a:lnTo>
                    <a:pt x="6363842" y="4314"/>
                  </a:lnTo>
                  <a:lnTo>
                    <a:pt x="6411899" y="381"/>
                  </a:lnTo>
                  <a:close/>
                </a:path>
                <a:path w="6553200" h="537210">
                  <a:moveTo>
                    <a:pt x="4178223" y="381"/>
                  </a:moveTo>
                  <a:lnTo>
                    <a:pt x="4213515" y="2143"/>
                  </a:lnTo>
                  <a:lnTo>
                    <a:pt x="4243771" y="7429"/>
                  </a:lnTo>
                  <a:lnTo>
                    <a:pt x="4269003" y="16240"/>
                  </a:lnTo>
                  <a:lnTo>
                    <a:pt x="4289221" y="28575"/>
                  </a:lnTo>
                  <a:lnTo>
                    <a:pt x="4265726" y="95250"/>
                  </a:lnTo>
                  <a:lnTo>
                    <a:pt x="4245059" y="82508"/>
                  </a:lnTo>
                  <a:lnTo>
                    <a:pt x="4223832" y="73421"/>
                  </a:lnTo>
                  <a:lnTo>
                    <a:pt x="4202058" y="67978"/>
                  </a:lnTo>
                  <a:lnTo>
                    <a:pt x="4179747" y="66167"/>
                  </a:lnTo>
                  <a:lnTo>
                    <a:pt x="4167079" y="67048"/>
                  </a:lnTo>
                  <a:lnTo>
                    <a:pt x="4131791" y="87858"/>
                  </a:lnTo>
                  <a:lnTo>
                    <a:pt x="4123486" y="117094"/>
                  </a:lnTo>
                  <a:lnTo>
                    <a:pt x="4128677" y="135975"/>
                  </a:lnTo>
                  <a:lnTo>
                    <a:pt x="4144251" y="155273"/>
                  </a:lnTo>
                  <a:lnTo>
                    <a:pt x="4170206" y="174976"/>
                  </a:lnTo>
                  <a:lnTo>
                    <a:pt x="4206544" y="195072"/>
                  </a:lnTo>
                  <a:lnTo>
                    <a:pt x="4226854" y="205545"/>
                  </a:lnTo>
                  <a:lnTo>
                    <a:pt x="4244152" y="215614"/>
                  </a:lnTo>
                  <a:lnTo>
                    <a:pt x="4278732" y="243849"/>
                  </a:lnTo>
                  <a:lnTo>
                    <a:pt x="4299127" y="276478"/>
                  </a:lnTo>
                  <a:lnTo>
                    <a:pt x="4308539" y="315466"/>
                  </a:lnTo>
                  <a:lnTo>
                    <a:pt x="4309160" y="329819"/>
                  </a:lnTo>
                  <a:lnTo>
                    <a:pt x="4306561" y="355131"/>
                  </a:lnTo>
                  <a:lnTo>
                    <a:pt x="4285693" y="398756"/>
                  </a:lnTo>
                  <a:lnTo>
                    <a:pt x="4244714" y="432069"/>
                  </a:lnTo>
                  <a:lnTo>
                    <a:pt x="4188671" y="449214"/>
                  </a:lnTo>
                  <a:lnTo>
                    <a:pt x="4155363" y="451358"/>
                  </a:lnTo>
                  <a:lnTo>
                    <a:pt x="4125548" y="449381"/>
                  </a:lnTo>
                  <a:lnTo>
                    <a:pt x="4097245" y="443452"/>
                  </a:lnTo>
                  <a:lnTo>
                    <a:pt x="4070442" y="433570"/>
                  </a:lnTo>
                  <a:lnTo>
                    <a:pt x="4045127" y="419735"/>
                  </a:lnTo>
                  <a:lnTo>
                    <a:pt x="4073702" y="350393"/>
                  </a:lnTo>
                  <a:lnTo>
                    <a:pt x="4096562" y="364468"/>
                  </a:lnTo>
                  <a:lnTo>
                    <a:pt x="4119232" y="374507"/>
                  </a:lnTo>
                  <a:lnTo>
                    <a:pt x="4141711" y="380521"/>
                  </a:lnTo>
                  <a:lnTo>
                    <a:pt x="4163999" y="382524"/>
                  </a:lnTo>
                  <a:lnTo>
                    <a:pt x="4193763" y="379547"/>
                  </a:lnTo>
                  <a:lnTo>
                    <a:pt x="4215037" y="370617"/>
                  </a:lnTo>
                  <a:lnTo>
                    <a:pt x="4227811" y="355734"/>
                  </a:lnTo>
                  <a:lnTo>
                    <a:pt x="4232071" y="334899"/>
                  </a:lnTo>
                  <a:lnTo>
                    <a:pt x="4231071" y="323875"/>
                  </a:lnTo>
                  <a:lnTo>
                    <a:pt x="4205872" y="281947"/>
                  </a:lnTo>
                  <a:lnTo>
                    <a:pt x="4172760" y="259278"/>
                  </a:lnTo>
                  <a:lnTo>
                    <a:pt x="4126770" y="234991"/>
                  </a:lnTo>
                  <a:lnTo>
                    <a:pt x="4107849" y="224075"/>
                  </a:lnTo>
                  <a:lnTo>
                    <a:pt x="4074042" y="197115"/>
                  </a:lnTo>
                  <a:lnTo>
                    <a:pt x="4051340" y="155553"/>
                  </a:lnTo>
                  <a:lnTo>
                    <a:pt x="4046143" y="117601"/>
                  </a:lnTo>
                  <a:lnTo>
                    <a:pt x="4048453" y="93412"/>
                  </a:lnTo>
                  <a:lnTo>
                    <a:pt x="4066932" y="51415"/>
                  </a:lnTo>
                  <a:lnTo>
                    <a:pt x="4102964" y="19079"/>
                  </a:lnTo>
                  <a:lnTo>
                    <a:pt x="4150502" y="2454"/>
                  </a:lnTo>
                  <a:lnTo>
                    <a:pt x="4178223" y="381"/>
                  </a:lnTo>
                  <a:close/>
                </a:path>
                <a:path w="6553200" h="537210">
                  <a:moveTo>
                    <a:pt x="4997754" y="0"/>
                  </a:moveTo>
                  <a:lnTo>
                    <a:pt x="5042024" y="3663"/>
                  </a:lnTo>
                  <a:lnTo>
                    <a:pt x="5080733" y="14636"/>
                  </a:lnTo>
                  <a:lnTo>
                    <a:pt x="5141518" y="58420"/>
                  </a:lnTo>
                  <a:lnTo>
                    <a:pt x="5163281" y="90517"/>
                  </a:lnTo>
                  <a:lnTo>
                    <a:pt x="5178840" y="128508"/>
                  </a:lnTo>
                  <a:lnTo>
                    <a:pt x="5188185" y="172380"/>
                  </a:lnTo>
                  <a:lnTo>
                    <a:pt x="5191302" y="222123"/>
                  </a:lnTo>
                  <a:lnTo>
                    <a:pt x="5188044" y="272081"/>
                  </a:lnTo>
                  <a:lnTo>
                    <a:pt x="5178285" y="316611"/>
                  </a:lnTo>
                  <a:lnTo>
                    <a:pt x="5162049" y="355711"/>
                  </a:lnTo>
                  <a:lnTo>
                    <a:pt x="5139359" y="389382"/>
                  </a:lnTo>
                  <a:lnTo>
                    <a:pt x="5110639" y="416478"/>
                  </a:lnTo>
                  <a:lnTo>
                    <a:pt x="5076478" y="435848"/>
                  </a:lnTo>
                  <a:lnTo>
                    <a:pt x="5036864" y="447478"/>
                  </a:lnTo>
                  <a:lnTo>
                    <a:pt x="4991785" y="451358"/>
                  </a:lnTo>
                  <a:lnTo>
                    <a:pt x="4950445" y="447524"/>
                  </a:lnTo>
                  <a:lnTo>
                    <a:pt x="4883147" y="416853"/>
                  </a:lnTo>
                  <a:lnTo>
                    <a:pt x="4836663" y="356514"/>
                  </a:lnTo>
                  <a:lnTo>
                    <a:pt x="4822018" y="317357"/>
                  </a:lnTo>
                  <a:lnTo>
                    <a:pt x="4813231" y="272555"/>
                  </a:lnTo>
                  <a:lnTo>
                    <a:pt x="4810302" y="222123"/>
                  </a:lnTo>
                  <a:lnTo>
                    <a:pt x="4813473" y="177333"/>
                  </a:lnTo>
                  <a:lnTo>
                    <a:pt x="4823002" y="136128"/>
                  </a:lnTo>
                  <a:lnTo>
                    <a:pt x="4838913" y="98518"/>
                  </a:lnTo>
                  <a:lnTo>
                    <a:pt x="4861229" y="64515"/>
                  </a:lnTo>
                  <a:lnTo>
                    <a:pt x="4888919" y="36325"/>
                  </a:lnTo>
                  <a:lnTo>
                    <a:pt x="4957206" y="4044"/>
                  </a:lnTo>
                  <a:lnTo>
                    <a:pt x="4997754" y="0"/>
                  </a:lnTo>
                  <a:close/>
                </a:path>
                <a:path w="6553200" h="537210">
                  <a:moveTo>
                    <a:pt x="2669209" y="0"/>
                  </a:moveTo>
                  <a:lnTo>
                    <a:pt x="2713665" y="3710"/>
                  </a:lnTo>
                  <a:lnTo>
                    <a:pt x="2752728" y="14827"/>
                  </a:lnTo>
                  <a:lnTo>
                    <a:pt x="2786385" y="33325"/>
                  </a:lnTo>
                  <a:lnTo>
                    <a:pt x="2814624" y="59182"/>
                  </a:lnTo>
                  <a:lnTo>
                    <a:pt x="2836960" y="91594"/>
                  </a:lnTo>
                  <a:lnTo>
                    <a:pt x="2852915" y="129794"/>
                  </a:lnTo>
                  <a:lnTo>
                    <a:pt x="2862487" y="173803"/>
                  </a:lnTo>
                  <a:lnTo>
                    <a:pt x="2865678" y="223647"/>
                  </a:lnTo>
                  <a:lnTo>
                    <a:pt x="2861579" y="281984"/>
                  </a:lnTo>
                  <a:lnTo>
                    <a:pt x="2849280" y="332025"/>
                  </a:lnTo>
                  <a:lnTo>
                    <a:pt x="2828782" y="373764"/>
                  </a:lnTo>
                  <a:lnTo>
                    <a:pt x="2800085" y="407193"/>
                  </a:lnTo>
                  <a:lnTo>
                    <a:pt x="2763189" y="432308"/>
                  </a:lnTo>
                  <a:lnTo>
                    <a:pt x="2782126" y="447903"/>
                  </a:lnTo>
                  <a:lnTo>
                    <a:pt x="2806385" y="459057"/>
                  </a:lnTo>
                  <a:lnTo>
                    <a:pt x="2836002" y="465758"/>
                  </a:lnTo>
                  <a:lnTo>
                    <a:pt x="2871012" y="467995"/>
                  </a:lnTo>
                  <a:lnTo>
                    <a:pt x="2884369" y="467615"/>
                  </a:lnTo>
                  <a:lnTo>
                    <a:pt x="2896809" y="466486"/>
                  </a:lnTo>
                  <a:lnTo>
                    <a:pt x="2908321" y="464619"/>
                  </a:lnTo>
                  <a:lnTo>
                    <a:pt x="2918891" y="462025"/>
                  </a:lnTo>
                  <a:lnTo>
                    <a:pt x="2918891" y="534035"/>
                  </a:lnTo>
                  <a:lnTo>
                    <a:pt x="2909035" y="535201"/>
                  </a:lnTo>
                  <a:lnTo>
                    <a:pt x="2899095" y="536035"/>
                  </a:lnTo>
                  <a:lnTo>
                    <a:pt x="2889084" y="536535"/>
                  </a:lnTo>
                  <a:lnTo>
                    <a:pt x="2879013" y="536701"/>
                  </a:lnTo>
                  <a:lnTo>
                    <a:pt x="2851863" y="535297"/>
                  </a:lnTo>
                  <a:lnTo>
                    <a:pt x="2800896" y="524057"/>
                  </a:lnTo>
                  <a:lnTo>
                    <a:pt x="2755059" y="501864"/>
                  </a:lnTo>
                  <a:lnTo>
                    <a:pt x="2718829" y="470431"/>
                  </a:lnTo>
                  <a:lnTo>
                    <a:pt x="2704642" y="451358"/>
                  </a:lnTo>
                  <a:lnTo>
                    <a:pt x="2698284" y="452264"/>
                  </a:lnTo>
                  <a:lnTo>
                    <a:pt x="2690260" y="452897"/>
                  </a:lnTo>
                  <a:lnTo>
                    <a:pt x="2680568" y="453268"/>
                  </a:lnTo>
                  <a:lnTo>
                    <a:pt x="2669209" y="453389"/>
                  </a:lnTo>
                  <a:lnTo>
                    <a:pt x="2628464" y="449367"/>
                  </a:lnTo>
                  <a:lnTo>
                    <a:pt x="2560785" y="417224"/>
                  </a:lnTo>
                  <a:lnTo>
                    <a:pt x="2533827" y="389127"/>
                  </a:lnTo>
                  <a:lnTo>
                    <a:pt x="2512305" y="354645"/>
                  </a:lnTo>
                  <a:lnTo>
                    <a:pt x="2496902" y="315579"/>
                  </a:lnTo>
                  <a:lnTo>
                    <a:pt x="2487643" y="271916"/>
                  </a:lnTo>
                  <a:lnTo>
                    <a:pt x="2484551" y="223647"/>
                  </a:lnTo>
                  <a:lnTo>
                    <a:pt x="2487714" y="177663"/>
                  </a:lnTo>
                  <a:lnTo>
                    <a:pt x="2497188" y="135715"/>
                  </a:lnTo>
                  <a:lnTo>
                    <a:pt x="2512948" y="97791"/>
                  </a:lnTo>
                  <a:lnTo>
                    <a:pt x="2534970" y="63881"/>
                  </a:lnTo>
                  <a:lnTo>
                    <a:pt x="2562214" y="35950"/>
                  </a:lnTo>
                  <a:lnTo>
                    <a:pt x="2629321" y="3998"/>
                  </a:lnTo>
                  <a:lnTo>
                    <a:pt x="2669209" y="0"/>
                  </a:lnTo>
                  <a:close/>
                </a:path>
                <a:path w="6553200" h="537210">
                  <a:moveTo>
                    <a:pt x="2059482" y="0"/>
                  </a:moveTo>
                  <a:lnTo>
                    <a:pt x="2103752" y="3663"/>
                  </a:lnTo>
                  <a:lnTo>
                    <a:pt x="2142461" y="14636"/>
                  </a:lnTo>
                  <a:lnTo>
                    <a:pt x="2203246" y="58420"/>
                  </a:lnTo>
                  <a:lnTo>
                    <a:pt x="2225009" y="90517"/>
                  </a:lnTo>
                  <a:lnTo>
                    <a:pt x="2240568" y="128508"/>
                  </a:lnTo>
                  <a:lnTo>
                    <a:pt x="2249913" y="172380"/>
                  </a:lnTo>
                  <a:lnTo>
                    <a:pt x="2253030" y="222123"/>
                  </a:lnTo>
                  <a:lnTo>
                    <a:pt x="2249772" y="272081"/>
                  </a:lnTo>
                  <a:lnTo>
                    <a:pt x="2240013" y="316611"/>
                  </a:lnTo>
                  <a:lnTo>
                    <a:pt x="2223777" y="355711"/>
                  </a:lnTo>
                  <a:lnTo>
                    <a:pt x="2201087" y="389382"/>
                  </a:lnTo>
                  <a:lnTo>
                    <a:pt x="2172367" y="416478"/>
                  </a:lnTo>
                  <a:lnTo>
                    <a:pt x="2138206" y="435848"/>
                  </a:lnTo>
                  <a:lnTo>
                    <a:pt x="2098592" y="447478"/>
                  </a:lnTo>
                  <a:lnTo>
                    <a:pt x="2053513" y="451358"/>
                  </a:lnTo>
                  <a:lnTo>
                    <a:pt x="2012173" y="447524"/>
                  </a:lnTo>
                  <a:lnTo>
                    <a:pt x="1944875" y="416853"/>
                  </a:lnTo>
                  <a:lnTo>
                    <a:pt x="1898391" y="356514"/>
                  </a:lnTo>
                  <a:lnTo>
                    <a:pt x="1883746" y="317357"/>
                  </a:lnTo>
                  <a:lnTo>
                    <a:pt x="1874959" y="272555"/>
                  </a:lnTo>
                  <a:lnTo>
                    <a:pt x="1872030" y="222123"/>
                  </a:lnTo>
                  <a:lnTo>
                    <a:pt x="1875201" y="177333"/>
                  </a:lnTo>
                  <a:lnTo>
                    <a:pt x="1884730" y="136128"/>
                  </a:lnTo>
                  <a:lnTo>
                    <a:pt x="1900641" y="98518"/>
                  </a:lnTo>
                  <a:lnTo>
                    <a:pt x="1922957" y="64515"/>
                  </a:lnTo>
                  <a:lnTo>
                    <a:pt x="1950647" y="36325"/>
                  </a:lnTo>
                  <a:lnTo>
                    <a:pt x="2018934" y="4044"/>
                  </a:lnTo>
                  <a:lnTo>
                    <a:pt x="2059482" y="0"/>
                  </a:lnTo>
                  <a:close/>
                </a:path>
                <a:path w="6553200" h="537210">
                  <a:moveTo>
                    <a:pt x="582739" y="0"/>
                  </a:moveTo>
                  <a:lnTo>
                    <a:pt x="626994" y="3663"/>
                  </a:lnTo>
                  <a:lnTo>
                    <a:pt x="665707" y="14636"/>
                  </a:lnTo>
                  <a:lnTo>
                    <a:pt x="726490" y="58420"/>
                  </a:lnTo>
                  <a:lnTo>
                    <a:pt x="748233" y="90517"/>
                  </a:lnTo>
                  <a:lnTo>
                    <a:pt x="763749" y="128508"/>
                  </a:lnTo>
                  <a:lnTo>
                    <a:pt x="773050" y="172380"/>
                  </a:lnTo>
                  <a:lnTo>
                    <a:pt x="776147" y="222123"/>
                  </a:lnTo>
                  <a:lnTo>
                    <a:pt x="772909" y="272081"/>
                  </a:lnTo>
                  <a:lnTo>
                    <a:pt x="763193" y="316611"/>
                  </a:lnTo>
                  <a:lnTo>
                    <a:pt x="747001" y="355711"/>
                  </a:lnTo>
                  <a:lnTo>
                    <a:pt x="724331" y="389382"/>
                  </a:lnTo>
                  <a:lnTo>
                    <a:pt x="695603" y="416478"/>
                  </a:lnTo>
                  <a:lnTo>
                    <a:pt x="661439" y="435848"/>
                  </a:lnTo>
                  <a:lnTo>
                    <a:pt x="621835" y="447478"/>
                  </a:lnTo>
                  <a:lnTo>
                    <a:pt x="576783" y="451358"/>
                  </a:lnTo>
                  <a:lnTo>
                    <a:pt x="535437" y="447524"/>
                  </a:lnTo>
                  <a:lnTo>
                    <a:pt x="468087" y="416853"/>
                  </a:lnTo>
                  <a:lnTo>
                    <a:pt x="421577" y="356514"/>
                  </a:lnTo>
                  <a:lnTo>
                    <a:pt x="406928" y="317357"/>
                  </a:lnTo>
                  <a:lnTo>
                    <a:pt x="398140" y="272555"/>
                  </a:lnTo>
                  <a:lnTo>
                    <a:pt x="395211" y="222123"/>
                  </a:lnTo>
                  <a:lnTo>
                    <a:pt x="398402" y="177333"/>
                  </a:lnTo>
                  <a:lnTo>
                    <a:pt x="407974" y="136128"/>
                  </a:lnTo>
                  <a:lnTo>
                    <a:pt x="423929" y="98518"/>
                  </a:lnTo>
                  <a:lnTo>
                    <a:pt x="446265" y="64515"/>
                  </a:lnTo>
                  <a:lnTo>
                    <a:pt x="473933" y="36325"/>
                  </a:lnTo>
                  <a:lnTo>
                    <a:pt x="542170" y="4044"/>
                  </a:lnTo>
                  <a:lnTo>
                    <a:pt x="582739" y="0"/>
                  </a:lnTo>
                  <a:close/>
                </a:path>
              </a:pathLst>
            </a:custGeom>
            <a:ln w="3175">
              <a:solidFill>
                <a:srgbClr val="5813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802" y="743400"/>
            <a:ext cx="7406009" cy="49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6684" y="405638"/>
            <a:ext cx="7607300" cy="6452870"/>
            <a:chOff x="546684" y="405638"/>
            <a:chExt cx="7607300" cy="6452870"/>
          </a:xfrm>
        </p:grpSpPr>
        <p:sp>
          <p:nvSpPr>
            <p:cNvPr id="3" name="object 3"/>
            <p:cNvSpPr/>
            <p:nvPr/>
          </p:nvSpPr>
          <p:spPr>
            <a:xfrm>
              <a:off x="4324350" y="939798"/>
              <a:ext cx="3829050" cy="59181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7573" y="406527"/>
              <a:ext cx="6552615" cy="536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7573" y="406527"/>
              <a:ext cx="6553200" cy="537210"/>
            </a:xfrm>
            <a:custGeom>
              <a:avLst/>
              <a:gdLst/>
              <a:ahLst/>
              <a:cxnLst/>
              <a:rect l="l" t="t" r="r" b="b"/>
              <a:pathLst>
                <a:path w="6553200" h="537210">
                  <a:moveTo>
                    <a:pt x="2669209" y="69087"/>
                  </a:moveTo>
                  <a:lnTo>
                    <a:pt x="2624156" y="79454"/>
                  </a:lnTo>
                  <a:lnTo>
                    <a:pt x="2591485" y="110489"/>
                  </a:lnTo>
                  <a:lnTo>
                    <a:pt x="2571594" y="159448"/>
                  </a:lnTo>
                  <a:lnTo>
                    <a:pt x="2564942" y="223647"/>
                  </a:lnTo>
                  <a:lnTo>
                    <a:pt x="2566657" y="256458"/>
                  </a:lnTo>
                  <a:lnTo>
                    <a:pt x="2580373" y="313747"/>
                  </a:lnTo>
                  <a:lnTo>
                    <a:pt x="2607452" y="358370"/>
                  </a:lnTo>
                  <a:lnTo>
                    <a:pt x="2645845" y="381420"/>
                  </a:lnTo>
                  <a:lnTo>
                    <a:pt x="2669209" y="384301"/>
                  </a:lnTo>
                  <a:lnTo>
                    <a:pt x="2696048" y="381658"/>
                  </a:lnTo>
                  <a:lnTo>
                    <a:pt x="2739343" y="360513"/>
                  </a:lnTo>
                  <a:lnTo>
                    <a:pt x="2768678" y="318819"/>
                  </a:lnTo>
                  <a:lnTo>
                    <a:pt x="2783434" y="259625"/>
                  </a:lnTo>
                  <a:lnTo>
                    <a:pt x="2785287" y="223647"/>
                  </a:lnTo>
                  <a:lnTo>
                    <a:pt x="2780640" y="168022"/>
                  </a:lnTo>
                  <a:lnTo>
                    <a:pt x="2766703" y="124747"/>
                  </a:lnTo>
                  <a:lnTo>
                    <a:pt x="2743481" y="93829"/>
                  </a:lnTo>
                  <a:lnTo>
                    <a:pt x="2710981" y="75274"/>
                  </a:lnTo>
                  <a:lnTo>
                    <a:pt x="2669209" y="69087"/>
                  </a:lnTo>
                  <a:close/>
                </a:path>
                <a:path w="6553200" h="537210">
                  <a:moveTo>
                    <a:pt x="4997754" y="68834"/>
                  </a:moveTo>
                  <a:lnTo>
                    <a:pt x="4952003" y="79216"/>
                  </a:lnTo>
                  <a:lnTo>
                    <a:pt x="4918252" y="110362"/>
                  </a:lnTo>
                  <a:lnTo>
                    <a:pt x="4897504" y="159051"/>
                  </a:lnTo>
                  <a:lnTo>
                    <a:pt x="4890566" y="222123"/>
                  </a:lnTo>
                  <a:lnTo>
                    <a:pt x="4892186" y="258175"/>
                  </a:lnTo>
                  <a:lnTo>
                    <a:pt x="4905140" y="317420"/>
                  </a:lnTo>
                  <a:lnTo>
                    <a:pt x="4930903" y="358949"/>
                  </a:lnTo>
                  <a:lnTo>
                    <a:pt x="4968570" y="379904"/>
                  </a:lnTo>
                  <a:lnTo>
                    <a:pt x="4991785" y="382524"/>
                  </a:lnTo>
                  <a:lnTo>
                    <a:pt x="5019100" y="379954"/>
                  </a:lnTo>
                  <a:lnTo>
                    <a:pt x="5063348" y="359431"/>
                  </a:lnTo>
                  <a:lnTo>
                    <a:pt x="5093713" y="318617"/>
                  </a:lnTo>
                  <a:lnTo>
                    <a:pt x="5109004" y="258939"/>
                  </a:lnTo>
                  <a:lnTo>
                    <a:pt x="5110911" y="222123"/>
                  </a:lnTo>
                  <a:lnTo>
                    <a:pt x="5106385" y="166922"/>
                  </a:lnTo>
                  <a:lnTo>
                    <a:pt x="5092806" y="123999"/>
                  </a:lnTo>
                  <a:lnTo>
                    <a:pt x="5070175" y="93348"/>
                  </a:lnTo>
                  <a:lnTo>
                    <a:pt x="5038491" y="74961"/>
                  </a:lnTo>
                  <a:lnTo>
                    <a:pt x="4997754" y="68834"/>
                  </a:lnTo>
                  <a:close/>
                </a:path>
                <a:path w="6553200" h="537210">
                  <a:moveTo>
                    <a:pt x="2059482" y="68834"/>
                  </a:moveTo>
                  <a:lnTo>
                    <a:pt x="2013731" y="79216"/>
                  </a:lnTo>
                  <a:lnTo>
                    <a:pt x="1979980" y="110362"/>
                  </a:lnTo>
                  <a:lnTo>
                    <a:pt x="1959232" y="159051"/>
                  </a:lnTo>
                  <a:lnTo>
                    <a:pt x="1952294" y="222123"/>
                  </a:lnTo>
                  <a:lnTo>
                    <a:pt x="1953914" y="258175"/>
                  </a:lnTo>
                  <a:lnTo>
                    <a:pt x="1966868" y="317420"/>
                  </a:lnTo>
                  <a:lnTo>
                    <a:pt x="1992631" y="358949"/>
                  </a:lnTo>
                  <a:lnTo>
                    <a:pt x="2030298" y="379904"/>
                  </a:lnTo>
                  <a:lnTo>
                    <a:pt x="2053513" y="382524"/>
                  </a:lnTo>
                  <a:lnTo>
                    <a:pt x="2080828" y="379954"/>
                  </a:lnTo>
                  <a:lnTo>
                    <a:pt x="2125076" y="359431"/>
                  </a:lnTo>
                  <a:lnTo>
                    <a:pt x="2155441" y="318617"/>
                  </a:lnTo>
                  <a:lnTo>
                    <a:pt x="2170732" y="258939"/>
                  </a:lnTo>
                  <a:lnTo>
                    <a:pt x="2172639" y="222123"/>
                  </a:lnTo>
                  <a:lnTo>
                    <a:pt x="2168113" y="166922"/>
                  </a:lnTo>
                  <a:lnTo>
                    <a:pt x="2154534" y="123999"/>
                  </a:lnTo>
                  <a:lnTo>
                    <a:pt x="2131903" y="93348"/>
                  </a:lnTo>
                  <a:lnTo>
                    <a:pt x="2100219" y="74961"/>
                  </a:lnTo>
                  <a:lnTo>
                    <a:pt x="2059482" y="68834"/>
                  </a:lnTo>
                  <a:close/>
                </a:path>
                <a:path w="6553200" h="537210">
                  <a:moveTo>
                    <a:pt x="582739" y="68834"/>
                  </a:moveTo>
                  <a:lnTo>
                    <a:pt x="536971" y="79216"/>
                  </a:lnTo>
                  <a:lnTo>
                    <a:pt x="503262" y="110362"/>
                  </a:lnTo>
                  <a:lnTo>
                    <a:pt x="482499" y="159051"/>
                  </a:lnTo>
                  <a:lnTo>
                    <a:pt x="475576" y="222123"/>
                  </a:lnTo>
                  <a:lnTo>
                    <a:pt x="477195" y="258175"/>
                  </a:lnTo>
                  <a:lnTo>
                    <a:pt x="490144" y="317420"/>
                  </a:lnTo>
                  <a:lnTo>
                    <a:pt x="515893" y="358949"/>
                  </a:lnTo>
                  <a:lnTo>
                    <a:pt x="553546" y="379904"/>
                  </a:lnTo>
                  <a:lnTo>
                    <a:pt x="576783" y="382524"/>
                  </a:lnTo>
                  <a:lnTo>
                    <a:pt x="604084" y="379954"/>
                  </a:lnTo>
                  <a:lnTo>
                    <a:pt x="648361" y="359431"/>
                  </a:lnTo>
                  <a:lnTo>
                    <a:pt x="678684" y="318617"/>
                  </a:lnTo>
                  <a:lnTo>
                    <a:pt x="693938" y="258939"/>
                  </a:lnTo>
                  <a:lnTo>
                    <a:pt x="695845" y="222123"/>
                  </a:lnTo>
                  <a:lnTo>
                    <a:pt x="691321" y="166922"/>
                  </a:lnTo>
                  <a:lnTo>
                    <a:pt x="677747" y="123999"/>
                  </a:lnTo>
                  <a:lnTo>
                    <a:pt x="655125" y="93348"/>
                  </a:lnTo>
                  <a:lnTo>
                    <a:pt x="623456" y="74961"/>
                  </a:lnTo>
                  <a:lnTo>
                    <a:pt x="582739" y="68834"/>
                  </a:lnTo>
                  <a:close/>
                </a:path>
                <a:path w="6553200" h="537210">
                  <a:moveTo>
                    <a:pt x="5804966" y="7747"/>
                  </a:moveTo>
                  <a:lnTo>
                    <a:pt x="5842177" y="7747"/>
                  </a:lnTo>
                  <a:lnTo>
                    <a:pt x="6048044" y="270890"/>
                  </a:lnTo>
                  <a:lnTo>
                    <a:pt x="6048044" y="7747"/>
                  </a:lnTo>
                  <a:lnTo>
                    <a:pt x="6122466" y="7747"/>
                  </a:lnTo>
                  <a:lnTo>
                    <a:pt x="6122466" y="449834"/>
                  </a:lnTo>
                  <a:lnTo>
                    <a:pt x="6090970" y="449834"/>
                  </a:lnTo>
                  <a:lnTo>
                    <a:pt x="5879261" y="173862"/>
                  </a:lnTo>
                  <a:lnTo>
                    <a:pt x="5879261" y="444119"/>
                  </a:lnTo>
                  <a:lnTo>
                    <a:pt x="5804966" y="444119"/>
                  </a:lnTo>
                  <a:lnTo>
                    <a:pt x="5804966" y="7747"/>
                  </a:lnTo>
                  <a:close/>
                </a:path>
                <a:path w="6553200" h="537210">
                  <a:moveTo>
                    <a:pt x="5637199" y="7747"/>
                  </a:moveTo>
                  <a:lnTo>
                    <a:pt x="5714669" y="7747"/>
                  </a:lnTo>
                  <a:lnTo>
                    <a:pt x="5714669" y="443864"/>
                  </a:lnTo>
                  <a:lnTo>
                    <a:pt x="5637199" y="443864"/>
                  </a:lnTo>
                  <a:lnTo>
                    <a:pt x="5637199" y="7747"/>
                  </a:lnTo>
                  <a:close/>
                </a:path>
                <a:path w="6553200" h="537210">
                  <a:moveTo>
                    <a:pt x="5259374" y="7747"/>
                  </a:moveTo>
                  <a:lnTo>
                    <a:pt x="5336717" y="7747"/>
                  </a:lnTo>
                  <a:lnTo>
                    <a:pt x="5336717" y="216408"/>
                  </a:lnTo>
                  <a:lnTo>
                    <a:pt x="5484926" y="7747"/>
                  </a:lnTo>
                  <a:lnTo>
                    <a:pt x="5573064" y="7747"/>
                  </a:lnTo>
                  <a:lnTo>
                    <a:pt x="5436412" y="198247"/>
                  </a:lnTo>
                  <a:lnTo>
                    <a:pt x="5599226" y="443864"/>
                  </a:lnTo>
                  <a:lnTo>
                    <a:pt x="5506643" y="443864"/>
                  </a:lnTo>
                  <a:lnTo>
                    <a:pt x="5385231" y="258063"/>
                  </a:lnTo>
                  <a:lnTo>
                    <a:pt x="5336717" y="324485"/>
                  </a:lnTo>
                  <a:lnTo>
                    <a:pt x="5336717" y="443864"/>
                  </a:lnTo>
                  <a:lnTo>
                    <a:pt x="5259374" y="443864"/>
                  </a:lnTo>
                  <a:lnTo>
                    <a:pt x="5259374" y="7747"/>
                  </a:lnTo>
                  <a:close/>
                </a:path>
                <a:path w="6553200" h="537210">
                  <a:moveTo>
                    <a:pt x="4426000" y="7747"/>
                  </a:moveTo>
                  <a:lnTo>
                    <a:pt x="4467148" y="7747"/>
                  </a:lnTo>
                  <a:lnTo>
                    <a:pt x="4561509" y="301625"/>
                  </a:lnTo>
                  <a:lnTo>
                    <a:pt x="4653711" y="7747"/>
                  </a:lnTo>
                  <a:lnTo>
                    <a:pt x="4694478" y="7747"/>
                  </a:lnTo>
                  <a:lnTo>
                    <a:pt x="4783505" y="444119"/>
                  </a:lnTo>
                  <a:lnTo>
                    <a:pt x="4708448" y="444119"/>
                  </a:lnTo>
                  <a:lnTo>
                    <a:pt x="4663236" y="209042"/>
                  </a:lnTo>
                  <a:lnTo>
                    <a:pt x="4575479" y="449834"/>
                  </a:lnTo>
                  <a:lnTo>
                    <a:pt x="4547793" y="449834"/>
                  </a:lnTo>
                  <a:lnTo>
                    <a:pt x="4459909" y="209042"/>
                  </a:lnTo>
                  <a:lnTo>
                    <a:pt x="4412919" y="444119"/>
                  </a:lnTo>
                  <a:lnTo>
                    <a:pt x="4338243" y="444119"/>
                  </a:lnTo>
                  <a:lnTo>
                    <a:pt x="4426000" y="7747"/>
                  </a:lnTo>
                  <a:close/>
                </a:path>
                <a:path w="6553200" h="537210">
                  <a:moveTo>
                    <a:pt x="3481755" y="7747"/>
                  </a:moveTo>
                  <a:lnTo>
                    <a:pt x="3842816" y="7747"/>
                  </a:lnTo>
                  <a:lnTo>
                    <a:pt x="3842816" y="76581"/>
                  </a:lnTo>
                  <a:lnTo>
                    <a:pt x="3697782" y="76581"/>
                  </a:lnTo>
                  <a:lnTo>
                    <a:pt x="3697782" y="443864"/>
                  </a:lnTo>
                  <a:lnTo>
                    <a:pt x="3620439" y="443864"/>
                  </a:lnTo>
                  <a:lnTo>
                    <a:pt x="3620439" y="76581"/>
                  </a:lnTo>
                  <a:lnTo>
                    <a:pt x="3481755" y="76581"/>
                  </a:lnTo>
                  <a:lnTo>
                    <a:pt x="3481755" y="7747"/>
                  </a:lnTo>
                  <a:close/>
                </a:path>
                <a:path w="6553200" h="537210">
                  <a:moveTo>
                    <a:pt x="3352723" y="7747"/>
                  </a:moveTo>
                  <a:lnTo>
                    <a:pt x="3430193" y="7747"/>
                  </a:lnTo>
                  <a:lnTo>
                    <a:pt x="3430193" y="443864"/>
                  </a:lnTo>
                  <a:lnTo>
                    <a:pt x="3352723" y="443864"/>
                  </a:lnTo>
                  <a:lnTo>
                    <a:pt x="3352723" y="7747"/>
                  </a:lnTo>
                  <a:close/>
                </a:path>
                <a:path w="6553200" h="537210">
                  <a:moveTo>
                    <a:pt x="2938322" y="7747"/>
                  </a:moveTo>
                  <a:lnTo>
                    <a:pt x="3015665" y="7747"/>
                  </a:lnTo>
                  <a:lnTo>
                    <a:pt x="3015665" y="303402"/>
                  </a:lnTo>
                  <a:lnTo>
                    <a:pt x="3017001" y="320119"/>
                  </a:lnTo>
                  <a:lnTo>
                    <a:pt x="3037128" y="360552"/>
                  </a:lnTo>
                  <a:lnTo>
                    <a:pt x="3078294" y="381144"/>
                  </a:lnTo>
                  <a:lnTo>
                    <a:pt x="3096056" y="382524"/>
                  </a:lnTo>
                  <a:lnTo>
                    <a:pt x="3115864" y="381186"/>
                  </a:lnTo>
                  <a:lnTo>
                    <a:pt x="3161334" y="360934"/>
                  </a:lnTo>
                  <a:lnTo>
                    <a:pt x="3183248" y="319643"/>
                  </a:lnTo>
                  <a:lnTo>
                    <a:pt x="3184702" y="301878"/>
                  </a:lnTo>
                  <a:lnTo>
                    <a:pt x="3184702" y="7747"/>
                  </a:lnTo>
                  <a:lnTo>
                    <a:pt x="3262172" y="7747"/>
                  </a:lnTo>
                  <a:lnTo>
                    <a:pt x="3262172" y="307848"/>
                  </a:lnTo>
                  <a:lnTo>
                    <a:pt x="3259341" y="339659"/>
                  </a:lnTo>
                  <a:lnTo>
                    <a:pt x="3236723" y="392376"/>
                  </a:lnTo>
                  <a:lnTo>
                    <a:pt x="3192576" y="429926"/>
                  </a:lnTo>
                  <a:lnTo>
                    <a:pt x="3132378" y="448976"/>
                  </a:lnTo>
                  <a:lnTo>
                    <a:pt x="3096564" y="451358"/>
                  </a:lnTo>
                  <a:lnTo>
                    <a:pt x="3060820" y="449026"/>
                  </a:lnTo>
                  <a:lnTo>
                    <a:pt x="3002285" y="430408"/>
                  </a:lnTo>
                  <a:lnTo>
                    <a:pt x="2961468" y="393497"/>
                  </a:lnTo>
                  <a:lnTo>
                    <a:pt x="2940894" y="340244"/>
                  </a:lnTo>
                  <a:lnTo>
                    <a:pt x="2938322" y="307594"/>
                  </a:lnTo>
                  <a:lnTo>
                    <a:pt x="2938322" y="7747"/>
                  </a:lnTo>
                  <a:close/>
                </a:path>
                <a:path w="6553200" h="537210">
                  <a:moveTo>
                    <a:pt x="1517319" y="7747"/>
                  </a:moveTo>
                  <a:lnTo>
                    <a:pt x="1878380" y="7747"/>
                  </a:lnTo>
                  <a:lnTo>
                    <a:pt x="1878380" y="76581"/>
                  </a:lnTo>
                  <a:lnTo>
                    <a:pt x="1733346" y="76581"/>
                  </a:lnTo>
                  <a:lnTo>
                    <a:pt x="1733346" y="443864"/>
                  </a:lnTo>
                  <a:lnTo>
                    <a:pt x="1656003" y="443864"/>
                  </a:lnTo>
                  <a:lnTo>
                    <a:pt x="1656003" y="76581"/>
                  </a:lnTo>
                  <a:lnTo>
                    <a:pt x="1517319" y="76581"/>
                  </a:lnTo>
                  <a:lnTo>
                    <a:pt x="1517319" y="7747"/>
                  </a:lnTo>
                  <a:close/>
                </a:path>
                <a:path w="6553200" h="537210">
                  <a:moveTo>
                    <a:pt x="801166" y="7747"/>
                  </a:moveTo>
                  <a:lnTo>
                    <a:pt x="881811" y="7747"/>
                  </a:lnTo>
                  <a:lnTo>
                    <a:pt x="963599" y="270890"/>
                  </a:lnTo>
                  <a:lnTo>
                    <a:pt x="1051991" y="7747"/>
                  </a:lnTo>
                  <a:lnTo>
                    <a:pt x="1086027" y="7747"/>
                  </a:lnTo>
                  <a:lnTo>
                    <a:pt x="1174673" y="270890"/>
                  </a:lnTo>
                  <a:lnTo>
                    <a:pt x="1256207" y="7747"/>
                  </a:lnTo>
                  <a:lnTo>
                    <a:pt x="1336852" y="7747"/>
                  </a:lnTo>
                  <a:lnTo>
                    <a:pt x="1195882" y="449834"/>
                  </a:lnTo>
                  <a:lnTo>
                    <a:pt x="1164005" y="449834"/>
                  </a:lnTo>
                  <a:lnTo>
                    <a:pt x="1068755" y="174751"/>
                  </a:lnTo>
                  <a:lnTo>
                    <a:pt x="976172" y="449834"/>
                  </a:lnTo>
                  <a:lnTo>
                    <a:pt x="944295" y="449834"/>
                  </a:lnTo>
                  <a:lnTo>
                    <a:pt x="801166" y="7747"/>
                  </a:lnTo>
                  <a:close/>
                </a:path>
                <a:path w="6553200" h="537210">
                  <a:moveTo>
                    <a:pt x="0" y="7747"/>
                  </a:moveTo>
                  <a:lnTo>
                    <a:pt x="77381" y="7747"/>
                  </a:lnTo>
                  <a:lnTo>
                    <a:pt x="77381" y="178688"/>
                  </a:lnTo>
                  <a:lnTo>
                    <a:pt x="250913" y="178688"/>
                  </a:lnTo>
                  <a:lnTo>
                    <a:pt x="250913" y="7747"/>
                  </a:lnTo>
                  <a:lnTo>
                    <a:pt x="327418" y="7747"/>
                  </a:lnTo>
                  <a:lnTo>
                    <a:pt x="327418" y="443864"/>
                  </a:lnTo>
                  <a:lnTo>
                    <a:pt x="250913" y="443864"/>
                  </a:lnTo>
                  <a:lnTo>
                    <a:pt x="250913" y="247396"/>
                  </a:lnTo>
                  <a:lnTo>
                    <a:pt x="77381" y="247396"/>
                  </a:lnTo>
                  <a:lnTo>
                    <a:pt x="77381" y="443864"/>
                  </a:lnTo>
                  <a:lnTo>
                    <a:pt x="0" y="443864"/>
                  </a:lnTo>
                  <a:lnTo>
                    <a:pt x="0" y="7747"/>
                  </a:lnTo>
                  <a:close/>
                </a:path>
                <a:path w="6553200" h="537210">
                  <a:moveTo>
                    <a:pt x="6411899" y="381"/>
                  </a:moveTo>
                  <a:lnTo>
                    <a:pt x="6446380" y="3049"/>
                  </a:lnTo>
                  <a:lnTo>
                    <a:pt x="6478193" y="11064"/>
                  </a:lnTo>
                  <a:lnTo>
                    <a:pt x="6507340" y="24437"/>
                  </a:lnTo>
                  <a:lnTo>
                    <a:pt x="6533819" y="43180"/>
                  </a:lnTo>
                  <a:lnTo>
                    <a:pt x="6501434" y="105410"/>
                  </a:lnTo>
                  <a:lnTo>
                    <a:pt x="6493648" y="99315"/>
                  </a:lnTo>
                  <a:lnTo>
                    <a:pt x="6484004" y="93233"/>
                  </a:lnTo>
                  <a:lnTo>
                    <a:pt x="6445356" y="75892"/>
                  </a:lnTo>
                  <a:lnTo>
                    <a:pt x="6409994" y="69087"/>
                  </a:lnTo>
                  <a:lnTo>
                    <a:pt x="6379584" y="71824"/>
                  </a:lnTo>
                  <a:lnTo>
                    <a:pt x="6328859" y="93680"/>
                  </a:lnTo>
                  <a:lnTo>
                    <a:pt x="6292259" y="136370"/>
                  </a:lnTo>
                  <a:lnTo>
                    <a:pt x="6273642" y="194750"/>
                  </a:lnTo>
                  <a:lnTo>
                    <a:pt x="6271310" y="229488"/>
                  </a:lnTo>
                  <a:lnTo>
                    <a:pt x="6273594" y="262590"/>
                  </a:lnTo>
                  <a:lnTo>
                    <a:pt x="6291831" y="318267"/>
                  </a:lnTo>
                  <a:lnTo>
                    <a:pt x="6327671" y="359110"/>
                  </a:lnTo>
                  <a:lnTo>
                    <a:pt x="6377304" y="379926"/>
                  </a:lnTo>
                  <a:lnTo>
                    <a:pt x="6407073" y="382524"/>
                  </a:lnTo>
                  <a:lnTo>
                    <a:pt x="6426838" y="381117"/>
                  </a:lnTo>
                  <a:lnTo>
                    <a:pt x="6475272" y="359918"/>
                  </a:lnTo>
                  <a:lnTo>
                    <a:pt x="6475272" y="274193"/>
                  </a:lnTo>
                  <a:lnTo>
                    <a:pt x="6414820" y="274193"/>
                  </a:lnTo>
                  <a:lnTo>
                    <a:pt x="6414820" y="208152"/>
                  </a:lnTo>
                  <a:lnTo>
                    <a:pt x="6552615" y="208152"/>
                  </a:lnTo>
                  <a:lnTo>
                    <a:pt x="6552615" y="403351"/>
                  </a:lnTo>
                  <a:lnTo>
                    <a:pt x="6502180" y="431730"/>
                  </a:lnTo>
                  <a:lnTo>
                    <a:pt x="6459582" y="444178"/>
                  </a:lnTo>
                  <a:lnTo>
                    <a:pt x="6416199" y="450552"/>
                  </a:lnTo>
                  <a:lnTo>
                    <a:pt x="6394627" y="451358"/>
                  </a:lnTo>
                  <a:lnTo>
                    <a:pt x="6350120" y="447504"/>
                  </a:lnTo>
                  <a:lnTo>
                    <a:pt x="6310506" y="435959"/>
                  </a:lnTo>
                  <a:lnTo>
                    <a:pt x="6275773" y="416746"/>
                  </a:lnTo>
                  <a:lnTo>
                    <a:pt x="6245910" y="389889"/>
                  </a:lnTo>
                  <a:lnTo>
                    <a:pt x="6221887" y="356669"/>
                  </a:lnTo>
                  <a:lnTo>
                    <a:pt x="6204699" y="318531"/>
                  </a:lnTo>
                  <a:lnTo>
                    <a:pt x="6194368" y="275464"/>
                  </a:lnTo>
                  <a:lnTo>
                    <a:pt x="6190919" y="227457"/>
                  </a:lnTo>
                  <a:lnTo>
                    <a:pt x="6194678" y="179353"/>
                  </a:lnTo>
                  <a:lnTo>
                    <a:pt x="6205937" y="136001"/>
                  </a:lnTo>
                  <a:lnTo>
                    <a:pt x="6224674" y="97387"/>
                  </a:lnTo>
                  <a:lnTo>
                    <a:pt x="6250863" y="63500"/>
                  </a:lnTo>
                  <a:lnTo>
                    <a:pt x="6283348" y="35849"/>
                  </a:lnTo>
                  <a:lnTo>
                    <a:pt x="6320999" y="16128"/>
                  </a:lnTo>
                  <a:lnTo>
                    <a:pt x="6363842" y="4314"/>
                  </a:lnTo>
                  <a:lnTo>
                    <a:pt x="6411899" y="381"/>
                  </a:lnTo>
                  <a:close/>
                </a:path>
                <a:path w="6553200" h="537210">
                  <a:moveTo>
                    <a:pt x="4178223" y="381"/>
                  </a:moveTo>
                  <a:lnTo>
                    <a:pt x="4213515" y="2143"/>
                  </a:lnTo>
                  <a:lnTo>
                    <a:pt x="4243771" y="7429"/>
                  </a:lnTo>
                  <a:lnTo>
                    <a:pt x="4269003" y="16240"/>
                  </a:lnTo>
                  <a:lnTo>
                    <a:pt x="4289221" y="28575"/>
                  </a:lnTo>
                  <a:lnTo>
                    <a:pt x="4265726" y="95250"/>
                  </a:lnTo>
                  <a:lnTo>
                    <a:pt x="4245059" y="82508"/>
                  </a:lnTo>
                  <a:lnTo>
                    <a:pt x="4223832" y="73421"/>
                  </a:lnTo>
                  <a:lnTo>
                    <a:pt x="4202058" y="67978"/>
                  </a:lnTo>
                  <a:lnTo>
                    <a:pt x="4179747" y="66167"/>
                  </a:lnTo>
                  <a:lnTo>
                    <a:pt x="4167079" y="67048"/>
                  </a:lnTo>
                  <a:lnTo>
                    <a:pt x="4131791" y="87858"/>
                  </a:lnTo>
                  <a:lnTo>
                    <a:pt x="4123486" y="117094"/>
                  </a:lnTo>
                  <a:lnTo>
                    <a:pt x="4128677" y="135975"/>
                  </a:lnTo>
                  <a:lnTo>
                    <a:pt x="4144251" y="155273"/>
                  </a:lnTo>
                  <a:lnTo>
                    <a:pt x="4170206" y="174976"/>
                  </a:lnTo>
                  <a:lnTo>
                    <a:pt x="4206544" y="195072"/>
                  </a:lnTo>
                  <a:lnTo>
                    <a:pt x="4226854" y="205545"/>
                  </a:lnTo>
                  <a:lnTo>
                    <a:pt x="4244152" y="215614"/>
                  </a:lnTo>
                  <a:lnTo>
                    <a:pt x="4278732" y="243849"/>
                  </a:lnTo>
                  <a:lnTo>
                    <a:pt x="4299127" y="276478"/>
                  </a:lnTo>
                  <a:lnTo>
                    <a:pt x="4308539" y="315466"/>
                  </a:lnTo>
                  <a:lnTo>
                    <a:pt x="4309160" y="329819"/>
                  </a:lnTo>
                  <a:lnTo>
                    <a:pt x="4306561" y="355131"/>
                  </a:lnTo>
                  <a:lnTo>
                    <a:pt x="4285693" y="398756"/>
                  </a:lnTo>
                  <a:lnTo>
                    <a:pt x="4244714" y="432069"/>
                  </a:lnTo>
                  <a:lnTo>
                    <a:pt x="4188671" y="449214"/>
                  </a:lnTo>
                  <a:lnTo>
                    <a:pt x="4155363" y="451358"/>
                  </a:lnTo>
                  <a:lnTo>
                    <a:pt x="4125548" y="449381"/>
                  </a:lnTo>
                  <a:lnTo>
                    <a:pt x="4097245" y="443452"/>
                  </a:lnTo>
                  <a:lnTo>
                    <a:pt x="4070442" y="433570"/>
                  </a:lnTo>
                  <a:lnTo>
                    <a:pt x="4045127" y="419735"/>
                  </a:lnTo>
                  <a:lnTo>
                    <a:pt x="4073702" y="350393"/>
                  </a:lnTo>
                  <a:lnTo>
                    <a:pt x="4096562" y="364468"/>
                  </a:lnTo>
                  <a:lnTo>
                    <a:pt x="4119232" y="374507"/>
                  </a:lnTo>
                  <a:lnTo>
                    <a:pt x="4141711" y="380521"/>
                  </a:lnTo>
                  <a:lnTo>
                    <a:pt x="4163999" y="382524"/>
                  </a:lnTo>
                  <a:lnTo>
                    <a:pt x="4193763" y="379547"/>
                  </a:lnTo>
                  <a:lnTo>
                    <a:pt x="4215037" y="370617"/>
                  </a:lnTo>
                  <a:lnTo>
                    <a:pt x="4227811" y="355734"/>
                  </a:lnTo>
                  <a:lnTo>
                    <a:pt x="4232071" y="334899"/>
                  </a:lnTo>
                  <a:lnTo>
                    <a:pt x="4231071" y="323875"/>
                  </a:lnTo>
                  <a:lnTo>
                    <a:pt x="4205872" y="281947"/>
                  </a:lnTo>
                  <a:lnTo>
                    <a:pt x="4172760" y="259278"/>
                  </a:lnTo>
                  <a:lnTo>
                    <a:pt x="4126770" y="234991"/>
                  </a:lnTo>
                  <a:lnTo>
                    <a:pt x="4107849" y="224075"/>
                  </a:lnTo>
                  <a:lnTo>
                    <a:pt x="4074042" y="197115"/>
                  </a:lnTo>
                  <a:lnTo>
                    <a:pt x="4051340" y="155553"/>
                  </a:lnTo>
                  <a:lnTo>
                    <a:pt x="4046143" y="117601"/>
                  </a:lnTo>
                  <a:lnTo>
                    <a:pt x="4048453" y="93412"/>
                  </a:lnTo>
                  <a:lnTo>
                    <a:pt x="4066932" y="51415"/>
                  </a:lnTo>
                  <a:lnTo>
                    <a:pt x="4102964" y="19079"/>
                  </a:lnTo>
                  <a:lnTo>
                    <a:pt x="4150502" y="2454"/>
                  </a:lnTo>
                  <a:lnTo>
                    <a:pt x="4178223" y="381"/>
                  </a:lnTo>
                  <a:close/>
                </a:path>
                <a:path w="6553200" h="537210">
                  <a:moveTo>
                    <a:pt x="4997754" y="0"/>
                  </a:moveTo>
                  <a:lnTo>
                    <a:pt x="5042024" y="3663"/>
                  </a:lnTo>
                  <a:lnTo>
                    <a:pt x="5080733" y="14636"/>
                  </a:lnTo>
                  <a:lnTo>
                    <a:pt x="5141518" y="58420"/>
                  </a:lnTo>
                  <a:lnTo>
                    <a:pt x="5163281" y="90517"/>
                  </a:lnTo>
                  <a:lnTo>
                    <a:pt x="5178840" y="128508"/>
                  </a:lnTo>
                  <a:lnTo>
                    <a:pt x="5188185" y="172380"/>
                  </a:lnTo>
                  <a:lnTo>
                    <a:pt x="5191302" y="222123"/>
                  </a:lnTo>
                  <a:lnTo>
                    <a:pt x="5188044" y="272081"/>
                  </a:lnTo>
                  <a:lnTo>
                    <a:pt x="5178285" y="316611"/>
                  </a:lnTo>
                  <a:lnTo>
                    <a:pt x="5162049" y="355711"/>
                  </a:lnTo>
                  <a:lnTo>
                    <a:pt x="5139359" y="389382"/>
                  </a:lnTo>
                  <a:lnTo>
                    <a:pt x="5110639" y="416478"/>
                  </a:lnTo>
                  <a:lnTo>
                    <a:pt x="5076478" y="435848"/>
                  </a:lnTo>
                  <a:lnTo>
                    <a:pt x="5036864" y="447478"/>
                  </a:lnTo>
                  <a:lnTo>
                    <a:pt x="4991785" y="451358"/>
                  </a:lnTo>
                  <a:lnTo>
                    <a:pt x="4950445" y="447524"/>
                  </a:lnTo>
                  <a:lnTo>
                    <a:pt x="4883147" y="416853"/>
                  </a:lnTo>
                  <a:lnTo>
                    <a:pt x="4836663" y="356514"/>
                  </a:lnTo>
                  <a:lnTo>
                    <a:pt x="4822018" y="317357"/>
                  </a:lnTo>
                  <a:lnTo>
                    <a:pt x="4813231" y="272555"/>
                  </a:lnTo>
                  <a:lnTo>
                    <a:pt x="4810302" y="222123"/>
                  </a:lnTo>
                  <a:lnTo>
                    <a:pt x="4813473" y="177333"/>
                  </a:lnTo>
                  <a:lnTo>
                    <a:pt x="4823002" y="136128"/>
                  </a:lnTo>
                  <a:lnTo>
                    <a:pt x="4838913" y="98518"/>
                  </a:lnTo>
                  <a:lnTo>
                    <a:pt x="4861229" y="64515"/>
                  </a:lnTo>
                  <a:lnTo>
                    <a:pt x="4888919" y="36325"/>
                  </a:lnTo>
                  <a:lnTo>
                    <a:pt x="4957206" y="4044"/>
                  </a:lnTo>
                  <a:lnTo>
                    <a:pt x="4997754" y="0"/>
                  </a:lnTo>
                  <a:close/>
                </a:path>
                <a:path w="6553200" h="537210">
                  <a:moveTo>
                    <a:pt x="2669209" y="0"/>
                  </a:moveTo>
                  <a:lnTo>
                    <a:pt x="2713665" y="3710"/>
                  </a:lnTo>
                  <a:lnTo>
                    <a:pt x="2752728" y="14827"/>
                  </a:lnTo>
                  <a:lnTo>
                    <a:pt x="2786385" y="33325"/>
                  </a:lnTo>
                  <a:lnTo>
                    <a:pt x="2814624" y="59182"/>
                  </a:lnTo>
                  <a:lnTo>
                    <a:pt x="2836960" y="91594"/>
                  </a:lnTo>
                  <a:lnTo>
                    <a:pt x="2852915" y="129794"/>
                  </a:lnTo>
                  <a:lnTo>
                    <a:pt x="2862487" y="173803"/>
                  </a:lnTo>
                  <a:lnTo>
                    <a:pt x="2865678" y="223647"/>
                  </a:lnTo>
                  <a:lnTo>
                    <a:pt x="2861579" y="281984"/>
                  </a:lnTo>
                  <a:lnTo>
                    <a:pt x="2849280" y="332025"/>
                  </a:lnTo>
                  <a:lnTo>
                    <a:pt x="2828782" y="373764"/>
                  </a:lnTo>
                  <a:lnTo>
                    <a:pt x="2800085" y="407193"/>
                  </a:lnTo>
                  <a:lnTo>
                    <a:pt x="2763189" y="432308"/>
                  </a:lnTo>
                  <a:lnTo>
                    <a:pt x="2782126" y="447903"/>
                  </a:lnTo>
                  <a:lnTo>
                    <a:pt x="2806385" y="459057"/>
                  </a:lnTo>
                  <a:lnTo>
                    <a:pt x="2836002" y="465758"/>
                  </a:lnTo>
                  <a:lnTo>
                    <a:pt x="2871012" y="467995"/>
                  </a:lnTo>
                  <a:lnTo>
                    <a:pt x="2884369" y="467615"/>
                  </a:lnTo>
                  <a:lnTo>
                    <a:pt x="2896809" y="466486"/>
                  </a:lnTo>
                  <a:lnTo>
                    <a:pt x="2908321" y="464619"/>
                  </a:lnTo>
                  <a:lnTo>
                    <a:pt x="2918891" y="462025"/>
                  </a:lnTo>
                  <a:lnTo>
                    <a:pt x="2918891" y="534035"/>
                  </a:lnTo>
                  <a:lnTo>
                    <a:pt x="2909035" y="535201"/>
                  </a:lnTo>
                  <a:lnTo>
                    <a:pt x="2899095" y="536035"/>
                  </a:lnTo>
                  <a:lnTo>
                    <a:pt x="2889084" y="536535"/>
                  </a:lnTo>
                  <a:lnTo>
                    <a:pt x="2879013" y="536701"/>
                  </a:lnTo>
                  <a:lnTo>
                    <a:pt x="2851863" y="535297"/>
                  </a:lnTo>
                  <a:lnTo>
                    <a:pt x="2800896" y="524057"/>
                  </a:lnTo>
                  <a:lnTo>
                    <a:pt x="2755059" y="501864"/>
                  </a:lnTo>
                  <a:lnTo>
                    <a:pt x="2718829" y="470431"/>
                  </a:lnTo>
                  <a:lnTo>
                    <a:pt x="2704642" y="451358"/>
                  </a:lnTo>
                  <a:lnTo>
                    <a:pt x="2698284" y="452264"/>
                  </a:lnTo>
                  <a:lnTo>
                    <a:pt x="2690260" y="452897"/>
                  </a:lnTo>
                  <a:lnTo>
                    <a:pt x="2680568" y="453268"/>
                  </a:lnTo>
                  <a:lnTo>
                    <a:pt x="2669209" y="453389"/>
                  </a:lnTo>
                  <a:lnTo>
                    <a:pt x="2628464" y="449367"/>
                  </a:lnTo>
                  <a:lnTo>
                    <a:pt x="2560785" y="417224"/>
                  </a:lnTo>
                  <a:lnTo>
                    <a:pt x="2533827" y="389127"/>
                  </a:lnTo>
                  <a:lnTo>
                    <a:pt x="2512305" y="354645"/>
                  </a:lnTo>
                  <a:lnTo>
                    <a:pt x="2496902" y="315579"/>
                  </a:lnTo>
                  <a:lnTo>
                    <a:pt x="2487643" y="271916"/>
                  </a:lnTo>
                  <a:lnTo>
                    <a:pt x="2484551" y="223647"/>
                  </a:lnTo>
                  <a:lnTo>
                    <a:pt x="2487714" y="177663"/>
                  </a:lnTo>
                  <a:lnTo>
                    <a:pt x="2497188" y="135715"/>
                  </a:lnTo>
                  <a:lnTo>
                    <a:pt x="2512948" y="97791"/>
                  </a:lnTo>
                  <a:lnTo>
                    <a:pt x="2534970" y="63881"/>
                  </a:lnTo>
                  <a:lnTo>
                    <a:pt x="2562214" y="35950"/>
                  </a:lnTo>
                  <a:lnTo>
                    <a:pt x="2629321" y="3998"/>
                  </a:lnTo>
                  <a:lnTo>
                    <a:pt x="2669209" y="0"/>
                  </a:lnTo>
                  <a:close/>
                </a:path>
                <a:path w="6553200" h="537210">
                  <a:moveTo>
                    <a:pt x="2059482" y="0"/>
                  </a:moveTo>
                  <a:lnTo>
                    <a:pt x="2103752" y="3663"/>
                  </a:lnTo>
                  <a:lnTo>
                    <a:pt x="2142461" y="14636"/>
                  </a:lnTo>
                  <a:lnTo>
                    <a:pt x="2203246" y="58420"/>
                  </a:lnTo>
                  <a:lnTo>
                    <a:pt x="2225009" y="90517"/>
                  </a:lnTo>
                  <a:lnTo>
                    <a:pt x="2240568" y="128508"/>
                  </a:lnTo>
                  <a:lnTo>
                    <a:pt x="2249913" y="172380"/>
                  </a:lnTo>
                  <a:lnTo>
                    <a:pt x="2253030" y="222123"/>
                  </a:lnTo>
                  <a:lnTo>
                    <a:pt x="2249772" y="272081"/>
                  </a:lnTo>
                  <a:lnTo>
                    <a:pt x="2240013" y="316611"/>
                  </a:lnTo>
                  <a:lnTo>
                    <a:pt x="2223777" y="355711"/>
                  </a:lnTo>
                  <a:lnTo>
                    <a:pt x="2201087" y="389382"/>
                  </a:lnTo>
                  <a:lnTo>
                    <a:pt x="2172367" y="416478"/>
                  </a:lnTo>
                  <a:lnTo>
                    <a:pt x="2138206" y="435848"/>
                  </a:lnTo>
                  <a:lnTo>
                    <a:pt x="2098592" y="447478"/>
                  </a:lnTo>
                  <a:lnTo>
                    <a:pt x="2053513" y="451358"/>
                  </a:lnTo>
                  <a:lnTo>
                    <a:pt x="2012173" y="447524"/>
                  </a:lnTo>
                  <a:lnTo>
                    <a:pt x="1944875" y="416853"/>
                  </a:lnTo>
                  <a:lnTo>
                    <a:pt x="1898391" y="356514"/>
                  </a:lnTo>
                  <a:lnTo>
                    <a:pt x="1883746" y="317357"/>
                  </a:lnTo>
                  <a:lnTo>
                    <a:pt x="1874959" y="272555"/>
                  </a:lnTo>
                  <a:lnTo>
                    <a:pt x="1872030" y="222123"/>
                  </a:lnTo>
                  <a:lnTo>
                    <a:pt x="1875201" y="177333"/>
                  </a:lnTo>
                  <a:lnTo>
                    <a:pt x="1884730" y="136128"/>
                  </a:lnTo>
                  <a:lnTo>
                    <a:pt x="1900641" y="98518"/>
                  </a:lnTo>
                  <a:lnTo>
                    <a:pt x="1922957" y="64515"/>
                  </a:lnTo>
                  <a:lnTo>
                    <a:pt x="1950647" y="36325"/>
                  </a:lnTo>
                  <a:lnTo>
                    <a:pt x="2018934" y="4044"/>
                  </a:lnTo>
                  <a:lnTo>
                    <a:pt x="2059482" y="0"/>
                  </a:lnTo>
                  <a:close/>
                </a:path>
                <a:path w="6553200" h="537210">
                  <a:moveTo>
                    <a:pt x="582739" y="0"/>
                  </a:moveTo>
                  <a:lnTo>
                    <a:pt x="626994" y="3663"/>
                  </a:lnTo>
                  <a:lnTo>
                    <a:pt x="665707" y="14636"/>
                  </a:lnTo>
                  <a:lnTo>
                    <a:pt x="726490" y="58420"/>
                  </a:lnTo>
                  <a:lnTo>
                    <a:pt x="748233" y="90517"/>
                  </a:lnTo>
                  <a:lnTo>
                    <a:pt x="763749" y="128508"/>
                  </a:lnTo>
                  <a:lnTo>
                    <a:pt x="773050" y="172380"/>
                  </a:lnTo>
                  <a:lnTo>
                    <a:pt x="776147" y="222123"/>
                  </a:lnTo>
                  <a:lnTo>
                    <a:pt x="772909" y="272081"/>
                  </a:lnTo>
                  <a:lnTo>
                    <a:pt x="763193" y="316611"/>
                  </a:lnTo>
                  <a:lnTo>
                    <a:pt x="747001" y="355711"/>
                  </a:lnTo>
                  <a:lnTo>
                    <a:pt x="724331" y="389382"/>
                  </a:lnTo>
                  <a:lnTo>
                    <a:pt x="695603" y="416478"/>
                  </a:lnTo>
                  <a:lnTo>
                    <a:pt x="661439" y="435848"/>
                  </a:lnTo>
                  <a:lnTo>
                    <a:pt x="621835" y="447478"/>
                  </a:lnTo>
                  <a:lnTo>
                    <a:pt x="576783" y="451358"/>
                  </a:lnTo>
                  <a:lnTo>
                    <a:pt x="535437" y="447524"/>
                  </a:lnTo>
                  <a:lnTo>
                    <a:pt x="468087" y="416853"/>
                  </a:lnTo>
                  <a:lnTo>
                    <a:pt x="421577" y="356514"/>
                  </a:lnTo>
                  <a:lnTo>
                    <a:pt x="406928" y="317357"/>
                  </a:lnTo>
                  <a:lnTo>
                    <a:pt x="398140" y="272555"/>
                  </a:lnTo>
                  <a:lnTo>
                    <a:pt x="395211" y="222123"/>
                  </a:lnTo>
                  <a:lnTo>
                    <a:pt x="398402" y="177333"/>
                  </a:lnTo>
                  <a:lnTo>
                    <a:pt x="407974" y="136128"/>
                  </a:lnTo>
                  <a:lnTo>
                    <a:pt x="423929" y="98518"/>
                  </a:lnTo>
                  <a:lnTo>
                    <a:pt x="446265" y="64515"/>
                  </a:lnTo>
                  <a:lnTo>
                    <a:pt x="473933" y="36325"/>
                  </a:lnTo>
                  <a:lnTo>
                    <a:pt x="542170" y="4044"/>
                  </a:lnTo>
                  <a:lnTo>
                    <a:pt x="582739" y="0"/>
                  </a:lnTo>
                  <a:close/>
                </a:path>
              </a:pathLst>
            </a:custGeom>
            <a:ln w="3175">
              <a:solidFill>
                <a:srgbClr val="5813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5940" y="1503933"/>
            <a:ext cx="3790315" cy="4142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21653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must </a:t>
            </a:r>
            <a:r>
              <a:rPr sz="2000" dirty="0">
                <a:latin typeface="Trebuchet MS"/>
                <a:cs typeface="Trebuchet MS"/>
              </a:rPr>
              <a:t>first </a:t>
            </a:r>
            <a:r>
              <a:rPr sz="2000" spc="-5" dirty="0">
                <a:latin typeface="Trebuchet MS"/>
                <a:cs typeface="Trebuchet MS"/>
              </a:rPr>
              <a:t>take </a:t>
            </a:r>
            <a:r>
              <a:rPr sz="2000" dirty="0">
                <a:latin typeface="Trebuchet MS"/>
                <a:cs typeface="Trebuchet MS"/>
              </a:rPr>
              <a:t>time  figuring out </a:t>
            </a:r>
            <a:r>
              <a:rPr sz="2000" spc="-5" dirty="0">
                <a:latin typeface="Trebuchet MS"/>
                <a:cs typeface="Trebuchet MS"/>
              </a:rPr>
              <a:t>the kind </a:t>
            </a:r>
            <a:r>
              <a:rPr sz="2000" dirty="0">
                <a:latin typeface="Trebuchet MS"/>
                <a:cs typeface="Trebuchet MS"/>
              </a:rPr>
              <a:t>of a  smoker </a:t>
            </a:r>
            <a:r>
              <a:rPr sz="2000" spc="-5" dirty="0">
                <a:latin typeface="Trebuchet MS"/>
                <a:cs typeface="Trebuchet MS"/>
              </a:rPr>
              <a:t>your are. </a:t>
            </a:r>
            <a:r>
              <a:rPr sz="2000" dirty="0">
                <a:latin typeface="Trebuchet MS"/>
                <a:cs typeface="Trebuchet MS"/>
              </a:rPr>
              <a:t>Figure out  </a:t>
            </a:r>
            <a:r>
              <a:rPr sz="2000" spc="-5" dirty="0">
                <a:latin typeface="Trebuchet MS"/>
                <a:cs typeface="Trebuchet MS"/>
              </a:rPr>
              <a:t>the moments </a:t>
            </a:r>
            <a:r>
              <a:rPr sz="2000" dirty="0">
                <a:latin typeface="Trebuchet MS"/>
                <a:cs typeface="Trebuchet MS"/>
              </a:rPr>
              <a:t>of life </a:t>
            </a:r>
            <a:r>
              <a:rPr sz="2000" spc="-5" dirty="0">
                <a:latin typeface="Trebuchet MS"/>
                <a:cs typeface="Trebuchet MS"/>
              </a:rPr>
              <a:t>you  normally </a:t>
            </a:r>
            <a:r>
              <a:rPr sz="2000" dirty="0">
                <a:latin typeface="Trebuchet MS"/>
                <a:cs typeface="Trebuchet MS"/>
              </a:rPr>
              <a:t>smoke </a:t>
            </a:r>
            <a:r>
              <a:rPr sz="2000" spc="-5" dirty="0">
                <a:latin typeface="Trebuchet MS"/>
                <a:cs typeface="Trebuchet MS"/>
              </a:rPr>
              <a:t>and why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you  </a:t>
            </a:r>
            <a:r>
              <a:rPr sz="2000" dirty="0">
                <a:latin typeface="Trebuchet MS"/>
                <a:cs typeface="Trebuchet MS"/>
              </a:rPr>
              <a:t>smoke.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B03E9A"/>
              </a:buClr>
              <a:buFont typeface="Wingdings 2"/>
              <a:buChar char=""/>
            </a:pPr>
            <a:endParaRPr sz="31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5" dirty="0">
                <a:latin typeface="Trebuchet MS"/>
                <a:cs typeface="Trebuchet MS"/>
              </a:rPr>
              <a:t>Identify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the</a:t>
            </a:r>
            <a:endParaRPr sz="2000">
              <a:latin typeface="Trebuchet MS"/>
              <a:cs typeface="Trebuchet MS"/>
            </a:endParaRPr>
          </a:p>
          <a:p>
            <a:pPr marL="286385" marR="508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things, situations, </a:t>
            </a:r>
            <a:r>
              <a:rPr sz="2000" dirty="0">
                <a:latin typeface="Trebuchet MS"/>
                <a:cs typeface="Trebuchet MS"/>
              </a:rPr>
              <a:t>feelings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and  people who influence you to  </a:t>
            </a:r>
            <a:r>
              <a:rPr sz="2000" dirty="0">
                <a:latin typeface="Trebuchet MS"/>
                <a:cs typeface="Trebuchet MS"/>
              </a:rPr>
              <a:t>smoke. This </a:t>
            </a:r>
            <a:r>
              <a:rPr sz="2000" spc="-5" dirty="0">
                <a:latin typeface="Trebuchet MS"/>
                <a:cs typeface="Trebuchet MS"/>
              </a:rPr>
              <a:t>will enable you to  identify which </a:t>
            </a:r>
            <a:r>
              <a:rPr sz="2000" dirty="0">
                <a:latin typeface="Trebuchet MS"/>
                <a:cs typeface="Trebuchet MS"/>
              </a:rPr>
              <a:t>steps or  </a:t>
            </a:r>
            <a:r>
              <a:rPr sz="2000" spc="-5" dirty="0">
                <a:latin typeface="Trebuchet MS"/>
                <a:cs typeface="Trebuchet MS"/>
              </a:rPr>
              <a:t>techniques </a:t>
            </a:r>
            <a:r>
              <a:rPr sz="2000" dirty="0">
                <a:latin typeface="Trebuchet MS"/>
                <a:cs typeface="Trebuchet MS"/>
              </a:rPr>
              <a:t>to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follow.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38425" y="0"/>
            <a:ext cx="5491861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634949"/>
            <a:ext cx="4008754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5" dirty="0">
                <a:latin typeface="Trebuchet MS"/>
                <a:cs typeface="Trebuchet MS"/>
              </a:rPr>
              <a:t>Make </a:t>
            </a: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plan </a:t>
            </a:r>
            <a:r>
              <a:rPr sz="2000" dirty="0">
                <a:latin typeface="Trebuchet MS"/>
                <a:cs typeface="Trebuchet MS"/>
              </a:rPr>
              <a:t>and set a </a:t>
            </a:r>
            <a:r>
              <a:rPr sz="2000" spc="-5" dirty="0">
                <a:latin typeface="Trebuchet MS"/>
                <a:cs typeface="Trebuchet MS"/>
              </a:rPr>
              <a:t>quit date  </a:t>
            </a:r>
            <a:r>
              <a:rPr sz="2000" dirty="0">
                <a:latin typeface="Trebuchet MS"/>
                <a:cs typeface="Trebuchet MS"/>
              </a:rPr>
              <a:t>like </a:t>
            </a:r>
            <a:r>
              <a:rPr sz="2000" spc="-5" dirty="0">
                <a:latin typeface="Trebuchet MS"/>
                <a:cs typeface="Trebuchet MS"/>
              </a:rPr>
              <a:t>two weeks before, </a:t>
            </a:r>
            <a:r>
              <a:rPr sz="2000" dirty="0">
                <a:latin typeface="Trebuchet MS"/>
                <a:cs typeface="Trebuchet MS"/>
              </a:rPr>
              <a:t>so </a:t>
            </a:r>
            <a:r>
              <a:rPr sz="2000" spc="-5" dirty="0">
                <a:latin typeface="Trebuchet MS"/>
                <a:cs typeface="Trebuchet MS"/>
              </a:rPr>
              <a:t>that  you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prepare without </a:t>
            </a:r>
            <a:r>
              <a:rPr sz="2000" dirty="0">
                <a:latin typeface="Trebuchet MS"/>
                <a:cs typeface="Trebuchet MS"/>
              </a:rPr>
              <a:t>loosing  </a:t>
            </a:r>
            <a:r>
              <a:rPr sz="2000" spc="-5" dirty="0">
                <a:latin typeface="Trebuchet MS"/>
                <a:cs typeface="Trebuchet MS"/>
              </a:rPr>
              <a:t>your </a:t>
            </a:r>
            <a:r>
              <a:rPr sz="2000" dirty="0">
                <a:latin typeface="Trebuchet MS"/>
                <a:cs typeface="Trebuchet MS"/>
              </a:rPr>
              <a:t>motivation </a:t>
            </a:r>
            <a:r>
              <a:rPr sz="2000" spc="-5" dirty="0">
                <a:latin typeface="Trebuchet MS"/>
                <a:cs typeface="Trebuchet MS"/>
              </a:rPr>
              <a:t>to quit. </a:t>
            </a:r>
            <a:r>
              <a:rPr sz="2000" spc="-10" dirty="0">
                <a:latin typeface="Trebuchet MS"/>
                <a:cs typeface="Trebuchet MS"/>
              </a:rPr>
              <a:t>If  </a:t>
            </a:r>
            <a:r>
              <a:rPr sz="2000" dirty="0">
                <a:latin typeface="Trebuchet MS"/>
                <a:cs typeface="Trebuchet MS"/>
              </a:rPr>
              <a:t>possible </a:t>
            </a:r>
            <a:r>
              <a:rPr sz="2000" spc="-5" dirty="0">
                <a:latin typeface="Trebuchet MS"/>
                <a:cs typeface="Trebuchet MS"/>
              </a:rPr>
              <a:t>quit your work  especially if </a:t>
            </a:r>
            <a:r>
              <a:rPr sz="200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normally </a:t>
            </a:r>
            <a:r>
              <a:rPr sz="2000" dirty="0">
                <a:latin typeface="Trebuchet MS"/>
                <a:cs typeface="Trebuchet MS"/>
              </a:rPr>
              <a:t>smoke  </a:t>
            </a:r>
            <a:r>
              <a:rPr sz="2000" spc="-5" dirty="0">
                <a:latin typeface="Trebuchet MS"/>
                <a:cs typeface="Trebuchet MS"/>
              </a:rPr>
              <a:t>during work to have </a:t>
            </a:r>
            <a:r>
              <a:rPr sz="2000" dirty="0">
                <a:latin typeface="Trebuchet MS"/>
                <a:cs typeface="Trebuchet MS"/>
              </a:rPr>
              <a:t>some time  </a:t>
            </a:r>
            <a:r>
              <a:rPr sz="2000" spc="-5" dirty="0">
                <a:latin typeface="Trebuchet MS"/>
                <a:cs typeface="Trebuchet MS"/>
              </a:rPr>
              <a:t>to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prepare.</a:t>
            </a:r>
            <a:endParaRPr sz="2000">
              <a:latin typeface="Trebuchet MS"/>
              <a:cs typeface="Trebuchet MS"/>
            </a:endParaRPr>
          </a:p>
          <a:p>
            <a:pPr marL="286385" marR="46355" indent="-274320">
              <a:lnSpc>
                <a:spcPct val="100000"/>
              </a:lnSpc>
              <a:spcBef>
                <a:spcPts val="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  <a:tab pos="3386454" algn="l"/>
              </a:tabLst>
            </a:pPr>
            <a:r>
              <a:rPr sz="2000" spc="-5" dirty="0">
                <a:latin typeface="Trebuchet MS"/>
                <a:cs typeface="Trebuchet MS"/>
              </a:rPr>
              <a:t>Inform your colleagues and  </a:t>
            </a:r>
            <a:r>
              <a:rPr sz="2000" dirty="0">
                <a:latin typeface="Trebuchet MS"/>
                <a:cs typeface="Trebuchet MS"/>
              </a:rPr>
              <a:t>family </a:t>
            </a:r>
            <a:r>
              <a:rPr sz="2000" spc="-5" dirty="0">
                <a:latin typeface="Trebuchet MS"/>
                <a:cs typeface="Trebuchet MS"/>
              </a:rPr>
              <a:t>members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that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your	are  quitting </a:t>
            </a:r>
            <a:r>
              <a:rPr sz="2000" dirty="0">
                <a:latin typeface="Trebuchet MS"/>
                <a:cs typeface="Trebuchet MS"/>
              </a:rPr>
              <a:t>, let </a:t>
            </a:r>
            <a:r>
              <a:rPr sz="2000" spc="-5" dirty="0">
                <a:latin typeface="Trebuchet MS"/>
                <a:cs typeface="Trebuchet MS"/>
              </a:rPr>
              <a:t>them help </a:t>
            </a:r>
            <a:r>
              <a:rPr sz="200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and  </a:t>
            </a:r>
            <a:r>
              <a:rPr sz="2000" dirty="0">
                <a:latin typeface="Trebuchet MS"/>
                <a:cs typeface="Trebuchet MS"/>
              </a:rPr>
              <a:t>support </a:t>
            </a:r>
            <a:r>
              <a:rPr sz="2000" spc="-5" dirty="0">
                <a:latin typeface="Trebuchet MS"/>
                <a:cs typeface="Trebuchet MS"/>
              </a:rPr>
              <a:t>you. If you </a:t>
            </a:r>
            <a:r>
              <a:rPr sz="2000" dirty="0">
                <a:latin typeface="Trebuchet MS"/>
                <a:cs typeface="Trebuchet MS"/>
              </a:rPr>
              <a:t>get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someone  </a:t>
            </a:r>
            <a:r>
              <a:rPr sz="2000" spc="-5" dirty="0">
                <a:latin typeface="Trebuchet MS"/>
                <a:cs typeface="Trebuchet MS"/>
              </a:rPr>
              <a:t>who also is quitting you </a:t>
            </a:r>
            <a:r>
              <a:rPr sz="2000" dirty="0">
                <a:latin typeface="Trebuchet MS"/>
                <a:cs typeface="Trebuchet MS"/>
              </a:rPr>
              <a:t>can  motivate each </a:t>
            </a:r>
            <a:r>
              <a:rPr sz="2000" b="1" dirty="0">
                <a:latin typeface="Trebuchet MS"/>
                <a:cs typeface="Trebuchet MS"/>
              </a:rPr>
              <a:t>other </a:t>
            </a:r>
            <a:r>
              <a:rPr sz="2000" b="1" spc="-5" dirty="0">
                <a:latin typeface="Trebuchet MS"/>
                <a:cs typeface="Trebuchet MS"/>
              </a:rPr>
              <a:t>through  </a:t>
            </a:r>
            <a:r>
              <a:rPr sz="2000" spc="-5" dirty="0">
                <a:latin typeface="Trebuchet MS"/>
                <a:cs typeface="Trebuchet MS"/>
              </a:rPr>
              <a:t>these </a:t>
            </a:r>
            <a:r>
              <a:rPr sz="2000" dirty="0">
                <a:latin typeface="Trebuchet MS"/>
                <a:cs typeface="Trebuchet MS"/>
              </a:rPr>
              <a:t>rough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times.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8694" y="0"/>
            <a:ext cx="5371591" cy="53002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9740" y="712978"/>
            <a:ext cx="2668905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5600"/>
              </a:lnSpc>
              <a:spcBef>
                <a:spcPts val="100"/>
              </a:spcBef>
              <a:buClr>
                <a:srgbClr val="B03E9A"/>
              </a:buClr>
              <a:buSzPct val="72222"/>
              <a:buFont typeface="Wingdings 2"/>
              <a:buChar char=""/>
              <a:tabLst>
                <a:tab pos="287020" algn="l"/>
              </a:tabLst>
            </a:pPr>
            <a:r>
              <a:rPr sz="1800" dirty="0">
                <a:latin typeface="Trebuchet MS"/>
                <a:cs typeface="Trebuchet MS"/>
              </a:rPr>
              <a:t>Be ready </a:t>
            </a:r>
            <a:r>
              <a:rPr sz="1800" spc="-5" dirty="0">
                <a:latin typeface="Trebuchet MS"/>
                <a:cs typeface="Trebuchet MS"/>
              </a:rPr>
              <a:t>to face the  common challenges while  quitting. Some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challenges  </a:t>
            </a:r>
            <a:r>
              <a:rPr sz="1800" dirty="0">
                <a:latin typeface="Trebuchet MS"/>
                <a:cs typeface="Trebuchet MS"/>
              </a:rPr>
              <a:t>will </a:t>
            </a:r>
            <a:r>
              <a:rPr sz="1800" spc="-5" dirty="0">
                <a:latin typeface="Trebuchet MS"/>
                <a:cs typeface="Trebuchet MS"/>
              </a:rPr>
              <a:t>force you to </a:t>
            </a:r>
            <a:r>
              <a:rPr sz="1800" dirty="0">
                <a:latin typeface="Trebuchet MS"/>
                <a:cs typeface="Trebuchet MS"/>
              </a:rPr>
              <a:t>start  </a:t>
            </a:r>
            <a:r>
              <a:rPr sz="1800" spc="-5" dirty="0">
                <a:latin typeface="Trebuchet MS"/>
                <a:cs typeface="Trebuchet MS"/>
              </a:rPr>
              <a:t>smoking again but you  </a:t>
            </a:r>
            <a:r>
              <a:rPr sz="1800" dirty="0">
                <a:latin typeface="Trebuchet MS"/>
                <a:cs typeface="Trebuchet MS"/>
              </a:rPr>
              <a:t>should </a:t>
            </a:r>
            <a:r>
              <a:rPr sz="1800" spc="-5" dirty="0">
                <a:latin typeface="Trebuchet MS"/>
                <a:cs typeface="Trebuchet MS"/>
              </a:rPr>
              <a:t>work hard to help  yourself in making it  </a:t>
            </a:r>
            <a:r>
              <a:rPr sz="1800" spc="-10" dirty="0">
                <a:latin typeface="Trebuchet MS"/>
                <a:cs typeface="Trebuchet MS"/>
              </a:rPr>
              <a:t>through </a:t>
            </a:r>
            <a:r>
              <a:rPr sz="1800" dirty="0">
                <a:latin typeface="Trebuchet MS"/>
                <a:cs typeface="Trebuchet MS"/>
              </a:rPr>
              <a:t>by </a:t>
            </a:r>
            <a:r>
              <a:rPr sz="1800" spc="-5" dirty="0">
                <a:latin typeface="Trebuchet MS"/>
                <a:cs typeface="Trebuchet MS"/>
              </a:rPr>
              <a:t>preparing  ahead for these  challenges </a:t>
            </a:r>
            <a:r>
              <a:rPr sz="1800" dirty="0">
                <a:latin typeface="Trebuchet MS"/>
                <a:cs typeface="Trebuchet MS"/>
              </a:rPr>
              <a:t>like </a:t>
            </a:r>
            <a:r>
              <a:rPr sz="1800" spc="-10" dirty="0">
                <a:latin typeface="Trebuchet MS"/>
                <a:cs typeface="Trebuchet MS"/>
              </a:rPr>
              <a:t>cigarette  cravings.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29000" y="1600199"/>
            <a:ext cx="5105400" cy="5257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9740" y="407923"/>
            <a:ext cx="7059930" cy="516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222"/>
              <a:buFont typeface="Wingdings 2"/>
              <a:buChar char=""/>
              <a:tabLst>
                <a:tab pos="287020" algn="l"/>
              </a:tabLst>
            </a:pPr>
            <a:r>
              <a:rPr sz="1800" b="1" dirty="0">
                <a:latin typeface="Trebuchet MS"/>
                <a:cs typeface="Trebuchet MS"/>
              </a:rPr>
              <a:t>Throw away all </a:t>
            </a:r>
            <a:r>
              <a:rPr sz="1800" b="1" spc="-5" dirty="0">
                <a:latin typeface="Trebuchet MS"/>
                <a:cs typeface="Trebuchet MS"/>
              </a:rPr>
              <a:t>tobacco leftovers, lighters cigarettes from </a:t>
            </a:r>
            <a:r>
              <a:rPr sz="1800" b="1" dirty="0">
                <a:latin typeface="Trebuchet MS"/>
                <a:cs typeface="Trebuchet MS"/>
              </a:rPr>
              <a:t>your  home, </a:t>
            </a:r>
            <a:r>
              <a:rPr sz="1800" b="1" spc="-55" dirty="0">
                <a:latin typeface="Trebuchet MS"/>
                <a:cs typeface="Trebuchet MS"/>
              </a:rPr>
              <a:t>car, </a:t>
            </a:r>
            <a:r>
              <a:rPr sz="1800" b="1" dirty="0">
                <a:latin typeface="Trebuchet MS"/>
                <a:cs typeface="Trebuchet MS"/>
              </a:rPr>
              <a:t>and work. </a:t>
            </a:r>
            <a:r>
              <a:rPr sz="1800" b="1" spc="-20" dirty="0">
                <a:latin typeface="Trebuchet MS"/>
                <a:cs typeface="Trebuchet MS"/>
              </a:rPr>
              <a:t>Wash </a:t>
            </a:r>
            <a:r>
              <a:rPr sz="1800" b="1" dirty="0">
                <a:latin typeface="Trebuchet MS"/>
                <a:cs typeface="Trebuchet MS"/>
              </a:rPr>
              <a:t>and </a:t>
            </a:r>
            <a:r>
              <a:rPr sz="1800" b="1" spc="-5" dirty="0">
                <a:latin typeface="Trebuchet MS"/>
                <a:cs typeface="Trebuchet MS"/>
              </a:rPr>
              <a:t>clear </a:t>
            </a:r>
            <a:r>
              <a:rPr sz="1800" b="1" dirty="0">
                <a:latin typeface="Trebuchet MS"/>
                <a:cs typeface="Trebuchet MS"/>
              </a:rPr>
              <a:t>anything </a:t>
            </a:r>
            <a:r>
              <a:rPr sz="1800" b="1" spc="-5" dirty="0">
                <a:latin typeface="Trebuchet MS"/>
                <a:cs typeface="Trebuchet MS"/>
              </a:rPr>
              <a:t>that smells </a:t>
            </a:r>
            <a:r>
              <a:rPr sz="1800" b="1" dirty="0">
                <a:latin typeface="Trebuchet MS"/>
                <a:cs typeface="Trebuchet MS"/>
              </a:rPr>
              <a:t>like  </a:t>
            </a:r>
            <a:r>
              <a:rPr sz="1800" b="1" spc="-5" dirty="0">
                <a:latin typeface="Trebuchet MS"/>
                <a:cs typeface="Trebuchet MS"/>
              </a:rPr>
              <a:t>cigarette from </a:t>
            </a:r>
            <a:r>
              <a:rPr sz="1800" b="1" dirty="0">
                <a:latin typeface="Trebuchet MS"/>
                <a:cs typeface="Trebuchet MS"/>
              </a:rPr>
              <a:t>your</a:t>
            </a:r>
            <a:r>
              <a:rPr sz="1800" b="1" spc="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home.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222"/>
              <a:buFont typeface="Wingdings 2"/>
              <a:buChar char=""/>
              <a:tabLst>
                <a:tab pos="287020" algn="l"/>
              </a:tabLst>
            </a:pPr>
            <a:r>
              <a:rPr sz="1800" b="1" spc="-5" dirty="0">
                <a:latin typeface="Trebuchet MS"/>
                <a:cs typeface="Trebuchet MS"/>
              </a:rPr>
              <a:t>Select the suitable methods </a:t>
            </a:r>
            <a:r>
              <a:rPr sz="1800" b="1" dirty="0">
                <a:latin typeface="Trebuchet MS"/>
                <a:cs typeface="Trebuchet MS"/>
              </a:rPr>
              <a:t>of</a:t>
            </a:r>
            <a:r>
              <a:rPr sz="1800" b="1" spc="-2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quitting.</a:t>
            </a:r>
            <a:endParaRPr sz="1800">
              <a:latin typeface="Trebuchet MS"/>
              <a:cs typeface="Trebuchet MS"/>
            </a:endParaRPr>
          </a:p>
          <a:p>
            <a:pPr marL="304800" marR="494665" lvl="1">
              <a:lnSpc>
                <a:spcPct val="133300"/>
              </a:lnSpc>
              <a:buClr>
                <a:srgbClr val="F8B639"/>
              </a:buClr>
              <a:buSzPct val="80000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500" b="1" spc="-5" dirty="0">
                <a:latin typeface="Trebuchet MS"/>
                <a:cs typeface="Trebuchet MS"/>
              </a:rPr>
              <a:t>Seek </a:t>
            </a:r>
            <a:r>
              <a:rPr sz="1500" b="1" dirty="0">
                <a:latin typeface="Trebuchet MS"/>
                <a:cs typeface="Trebuchet MS"/>
              </a:rPr>
              <a:t>for a </a:t>
            </a:r>
            <a:r>
              <a:rPr sz="1500" b="1" spc="-5" dirty="0">
                <a:latin typeface="Trebuchet MS"/>
                <a:cs typeface="Trebuchet MS"/>
              </a:rPr>
              <a:t>counseling </a:t>
            </a:r>
            <a:r>
              <a:rPr sz="1500" b="1" dirty="0">
                <a:latin typeface="Trebuchet MS"/>
                <a:cs typeface="Trebuchet MS"/>
              </a:rPr>
              <a:t>help </a:t>
            </a:r>
            <a:r>
              <a:rPr sz="1500" b="1" spc="-5" dirty="0">
                <a:latin typeface="Trebuchet MS"/>
                <a:cs typeface="Trebuchet MS"/>
              </a:rPr>
              <a:t>from </a:t>
            </a:r>
            <a:r>
              <a:rPr sz="1500" b="1" dirty="0">
                <a:latin typeface="Trebuchet MS"/>
                <a:cs typeface="Trebuchet MS"/>
              </a:rPr>
              <a:t>a </a:t>
            </a:r>
            <a:r>
              <a:rPr sz="1500" b="1" spc="-30" dirty="0">
                <a:latin typeface="Trebuchet MS"/>
                <a:cs typeface="Trebuchet MS"/>
              </a:rPr>
              <a:t>doctor. </a:t>
            </a:r>
            <a:r>
              <a:rPr sz="1500" b="1" spc="-45" dirty="0">
                <a:latin typeface="Trebuchet MS"/>
                <a:cs typeface="Trebuchet MS"/>
              </a:rPr>
              <a:t>You </a:t>
            </a:r>
            <a:r>
              <a:rPr sz="1500" b="1" dirty="0">
                <a:latin typeface="Trebuchet MS"/>
                <a:cs typeface="Trebuchet MS"/>
              </a:rPr>
              <a:t>can </a:t>
            </a:r>
            <a:r>
              <a:rPr sz="1500" b="1" spc="-5" dirty="0">
                <a:latin typeface="Trebuchet MS"/>
                <a:cs typeface="Trebuchet MS"/>
              </a:rPr>
              <a:t>meet him </a:t>
            </a:r>
            <a:r>
              <a:rPr sz="1500" b="1" dirty="0">
                <a:latin typeface="Trebuchet MS"/>
                <a:cs typeface="Trebuchet MS"/>
              </a:rPr>
              <a:t>or do </a:t>
            </a:r>
            <a:r>
              <a:rPr sz="1500" b="1" spc="-5" dirty="0">
                <a:latin typeface="Trebuchet MS"/>
                <a:cs typeface="Trebuchet MS"/>
              </a:rPr>
              <a:t>it  On </a:t>
            </a:r>
            <a:r>
              <a:rPr sz="1500" b="1" dirty="0">
                <a:latin typeface="Trebuchet MS"/>
                <a:cs typeface="Trebuchet MS"/>
              </a:rPr>
              <a:t>phone. </a:t>
            </a:r>
            <a:r>
              <a:rPr sz="1500" b="1" dirty="0">
                <a:solidFill>
                  <a:srgbClr val="C00000"/>
                </a:solidFill>
                <a:latin typeface="Trebuchet MS"/>
                <a:cs typeface="Trebuchet MS"/>
              </a:rPr>
              <a:t>quit </a:t>
            </a:r>
            <a:r>
              <a:rPr sz="1500" b="1" spc="-5" dirty="0">
                <a:solidFill>
                  <a:srgbClr val="C00000"/>
                </a:solidFill>
                <a:latin typeface="Trebuchet MS"/>
                <a:cs typeface="Trebuchet MS"/>
              </a:rPr>
              <a:t>smoking Brisbane </a:t>
            </a:r>
            <a:r>
              <a:rPr sz="1500" b="1" spc="-5" dirty="0">
                <a:latin typeface="Trebuchet MS"/>
                <a:cs typeface="Trebuchet MS"/>
              </a:rPr>
              <a:t>is one </a:t>
            </a:r>
            <a:r>
              <a:rPr sz="1500" b="1" dirty="0">
                <a:latin typeface="Trebuchet MS"/>
                <a:cs typeface="Trebuchet MS"/>
              </a:rPr>
              <a:t>place </a:t>
            </a:r>
            <a:r>
              <a:rPr sz="1500" b="1" spc="-5" dirty="0">
                <a:latin typeface="Trebuchet MS"/>
                <a:cs typeface="Trebuchet MS"/>
              </a:rPr>
              <a:t>where </a:t>
            </a:r>
            <a:r>
              <a:rPr sz="1500" b="1" dirty="0">
                <a:latin typeface="Trebuchet MS"/>
                <a:cs typeface="Trebuchet MS"/>
              </a:rPr>
              <a:t>you can</a:t>
            </a:r>
            <a:r>
              <a:rPr sz="1500" b="1" spc="-50" dirty="0">
                <a:latin typeface="Trebuchet MS"/>
                <a:cs typeface="Trebuchet MS"/>
              </a:rPr>
              <a:t> </a:t>
            </a:r>
            <a:r>
              <a:rPr sz="1500" b="1" dirty="0">
                <a:latin typeface="Trebuchet MS"/>
                <a:cs typeface="Trebuchet MS"/>
              </a:rPr>
              <a:t>get</a:t>
            </a:r>
            <a:endParaRPr sz="1500">
              <a:latin typeface="Trebuchet MS"/>
              <a:cs typeface="Trebuchet MS"/>
            </a:endParaRPr>
          </a:p>
          <a:p>
            <a:pPr marL="304800">
              <a:lnSpc>
                <a:spcPct val="100000"/>
              </a:lnSpc>
              <a:spcBef>
                <a:spcPts val="605"/>
              </a:spcBef>
            </a:pPr>
            <a:r>
              <a:rPr sz="1500" b="1" spc="-5" dirty="0">
                <a:latin typeface="Trebuchet MS"/>
                <a:cs typeface="Trebuchet MS"/>
              </a:rPr>
              <a:t>Assistance.</a:t>
            </a:r>
            <a:endParaRPr sz="1500">
              <a:latin typeface="Trebuchet MS"/>
              <a:cs typeface="Trebuchet MS"/>
            </a:endParaRPr>
          </a:p>
          <a:p>
            <a:pPr marL="304800" marR="846455" lvl="1">
              <a:lnSpc>
                <a:spcPct val="133300"/>
              </a:lnSpc>
              <a:buClr>
                <a:srgbClr val="F8B639"/>
              </a:buClr>
              <a:buSzPct val="80000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500" b="1" dirty="0">
                <a:latin typeface="Trebuchet MS"/>
                <a:cs typeface="Trebuchet MS"/>
              </a:rPr>
              <a:t>Join a support group. </a:t>
            </a:r>
            <a:r>
              <a:rPr sz="1500" b="1" spc="-5" dirty="0">
                <a:latin typeface="Trebuchet MS"/>
                <a:cs typeface="Trebuchet MS"/>
              </a:rPr>
              <a:t>If </a:t>
            </a:r>
            <a:r>
              <a:rPr sz="1500" b="1" dirty="0">
                <a:latin typeface="Trebuchet MS"/>
                <a:cs typeface="Trebuchet MS"/>
              </a:rPr>
              <a:t>you </a:t>
            </a:r>
            <a:r>
              <a:rPr sz="1500" b="1" spc="-5" dirty="0">
                <a:latin typeface="Trebuchet MS"/>
                <a:cs typeface="Trebuchet MS"/>
              </a:rPr>
              <a:t>find </a:t>
            </a:r>
            <a:r>
              <a:rPr sz="1500" b="1" dirty="0">
                <a:latin typeface="Trebuchet MS"/>
                <a:cs typeface="Trebuchet MS"/>
              </a:rPr>
              <a:t>people </a:t>
            </a:r>
            <a:r>
              <a:rPr sz="1500" b="1" spc="-5" dirty="0">
                <a:latin typeface="Trebuchet MS"/>
                <a:cs typeface="Trebuchet MS"/>
              </a:rPr>
              <a:t>trying </a:t>
            </a:r>
            <a:r>
              <a:rPr sz="1500" b="1" dirty="0">
                <a:latin typeface="Trebuchet MS"/>
                <a:cs typeface="Trebuchet MS"/>
              </a:rPr>
              <a:t>to </a:t>
            </a:r>
            <a:r>
              <a:rPr sz="1500" b="1" spc="-5" dirty="0">
                <a:latin typeface="Trebuchet MS"/>
                <a:cs typeface="Trebuchet MS"/>
              </a:rPr>
              <a:t>quit, </a:t>
            </a:r>
            <a:r>
              <a:rPr sz="1500" b="1" dirty="0">
                <a:latin typeface="Trebuchet MS"/>
                <a:cs typeface="Trebuchet MS"/>
              </a:rPr>
              <a:t>they</a:t>
            </a:r>
            <a:r>
              <a:rPr sz="1500" b="1" spc="-114" dirty="0">
                <a:latin typeface="Trebuchet MS"/>
                <a:cs typeface="Trebuchet MS"/>
              </a:rPr>
              <a:t> </a:t>
            </a:r>
            <a:r>
              <a:rPr sz="1500" b="1" dirty="0">
                <a:latin typeface="Trebuchet MS"/>
                <a:cs typeface="Trebuchet MS"/>
              </a:rPr>
              <a:t>can  </a:t>
            </a:r>
            <a:r>
              <a:rPr sz="1500" b="1" spc="-5" dirty="0">
                <a:latin typeface="Trebuchet MS"/>
                <a:cs typeface="Trebuchet MS"/>
              </a:rPr>
              <a:t>Help </a:t>
            </a:r>
            <a:r>
              <a:rPr sz="1500" b="1" dirty="0">
                <a:latin typeface="Trebuchet MS"/>
                <a:cs typeface="Trebuchet MS"/>
              </a:rPr>
              <a:t>you to </a:t>
            </a:r>
            <a:r>
              <a:rPr sz="1500" b="1" spc="-5" dirty="0">
                <a:latin typeface="Trebuchet MS"/>
                <a:cs typeface="Trebuchet MS"/>
              </a:rPr>
              <a:t>quit smoking </a:t>
            </a:r>
            <a:r>
              <a:rPr sz="1500" b="1" dirty="0">
                <a:latin typeface="Trebuchet MS"/>
                <a:cs typeface="Trebuchet MS"/>
              </a:rPr>
              <a:t>for</a:t>
            </a:r>
            <a:r>
              <a:rPr sz="1500" b="1" spc="-30" dirty="0">
                <a:latin typeface="Trebuchet MS"/>
                <a:cs typeface="Trebuchet MS"/>
              </a:rPr>
              <a:t> </a:t>
            </a:r>
            <a:r>
              <a:rPr sz="1500" b="1" dirty="0">
                <a:latin typeface="Trebuchet MS"/>
                <a:cs typeface="Trebuchet MS"/>
              </a:rPr>
              <a:t>good.</a:t>
            </a:r>
            <a:endParaRPr sz="1500">
              <a:latin typeface="Trebuchet MS"/>
              <a:cs typeface="Trebuchet MS"/>
            </a:endParaRPr>
          </a:p>
          <a:p>
            <a:pPr marL="304800" marR="724535" lvl="1">
              <a:lnSpc>
                <a:spcPts val="2400"/>
              </a:lnSpc>
              <a:spcBef>
                <a:spcPts val="180"/>
              </a:spcBef>
              <a:buClr>
                <a:srgbClr val="F8B639"/>
              </a:buClr>
              <a:buSzPct val="80000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500" b="1" dirty="0">
                <a:latin typeface="Trebuchet MS"/>
                <a:cs typeface="Trebuchet MS"/>
              </a:rPr>
              <a:t>Do </a:t>
            </a:r>
            <a:r>
              <a:rPr sz="1500" b="1" spc="-5" dirty="0">
                <a:latin typeface="Trebuchet MS"/>
                <a:cs typeface="Trebuchet MS"/>
              </a:rPr>
              <a:t>not </a:t>
            </a:r>
            <a:r>
              <a:rPr sz="1500" b="1" dirty="0">
                <a:latin typeface="Trebuchet MS"/>
                <a:cs typeface="Trebuchet MS"/>
              </a:rPr>
              <a:t>forget </a:t>
            </a:r>
            <a:r>
              <a:rPr sz="1500" b="1" spc="-5" dirty="0">
                <a:latin typeface="Trebuchet MS"/>
                <a:cs typeface="Trebuchet MS"/>
              </a:rPr>
              <a:t>seeking </a:t>
            </a:r>
            <a:r>
              <a:rPr sz="1500" b="1" dirty="0">
                <a:latin typeface="Trebuchet MS"/>
                <a:cs typeface="Trebuchet MS"/>
              </a:rPr>
              <a:t>for help </a:t>
            </a:r>
            <a:r>
              <a:rPr sz="1500" b="1" spc="-5" dirty="0">
                <a:latin typeface="Trebuchet MS"/>
                <a:cs typeface="Trebuchet MS"/>
              </a:rPr>
              <a:t>from </a:t>
            </a:r>
            <a:r>
              <a:rPr sz="1500" b="1" dirty="0">
                <a:latin typeface="Trebuchet MS"/>
                <a:cs typeface="Trebuchet MS"/>
              </a:rPr>
              <a:t>your </a:t>
            </a:r>
            <a:r>
              <a:rPr sz="1500" b="1" spc="-5" dirty="0">
                <a:latin typeface="Trebuchet MS"/>
                <a:cs typeface="Trebuchet MS"/>
              </a:rPr>
              <a:t>family members and  Friends. </a:t>
            </a:r>
            <a:r>
              <a:rPr sz="1500" b="1" dirty="0">
                <a:latin typeface="Trebuchet MS"/>
                <a:cs typeface="Trebuchet MS"/>
              </a:rPr>
              <a:t>Do </a:t>
            </a:r>
            <a:r>
              <a:rPr sz="1500" b="1" spc="-5" dirty="0">
                <a:latin typeface="Trebuchet MS"/>
                <a:cs typeface="Trebuchet MS"/>
              </a:rPr>
              <a:t>not give </a:t>
            </a:r>
            <a:r>
              <a:rPr sz="1500" b="1" dirty="0">
                <a:latin typeface="Trebuchet MS"/>
                <a:cs typeface="Trebuchet MS"/>
              </a:rPr>
              <a:t>up, </a:t>
            </a:r>
            <a:r>
              <a:rPr sz="1500" b="1" spc="-5" dirty="0">
                <a:latin typeface="Trebuchet MS"/>
                <a:cs typeface="Trebuchet MS"/>
              </a:rPr>
              <a:t>try </a:t>
            </a:r>
            <a:r>
              <a:rPr sz="1500" b="1" dirty="0">
                <a:latin typeface="Trebuchet MS"/>
                <a:cs typeface="Trebuchet MS"/>
              </a:rPr>
              <a:t>again </a:t>
            </a:r>
            <a:r>
              <a:rPr sz="1500" b="1" spc="-5" dirty="0">
                <a:latin typeface="Trebuchet MS"/>
                <a:cs typeface="Trebuchet MS"/>
              </a:rPr>
              <a:t>and </a:t>
            </a:r>
            <a:r>
              <a:rPr sz="1500" b="1" dirty="0">
                <a:latin typeface="Trebuchet MS"/>
                <a:cs typeface="Trebuchet MS"/>
              </a:rPr>
              <a:t>again </a:t>
            </a:r>
            <a:r>
              <a:rPr sz="1500" b="1" spc="-5" dirty="0">
                <a:latin typeface="Trebuchet MS"/>
                <a:cs typeface="Trebuchet MS"/>
              </a:rPr>
              <a:t>until </a:t>
            </a:r>
            <a:r>
              <a:rPr sz="1500" b="1" dirty="0">
                <a:latin typeface="Trebuchet MS"/>
                <a:cs typeface="Trebuchet MS"/>
              </a:rPr>
              <a:t>you quit for good.  </a:t>
            </a:r>
            <a:r>
              <a:rPr sz="1500" b="1" spc="-5" dirty="0">
                <a:latin typeface="Trebuchet MS"/>
                <a:cs typeface="Trebuchet MS"/>
              </a:rPr>
              <a:t>The more </a:t>
            </a:r>
            <a:r>
              <a:rPr sz="1500" b="1" dirty="0">
                <a:latin typeface="Trebuchet MS"/>
                <a:cs typeface="Trebuchet MS"/>
              </a:rPr>
              <a:t>you </a:t>
            </a:r>
            <a:r>
              <a:rPr sz="1500" b="1" spc="-10" dirty="0">
                <a:latin typeface="Trebuchet MS"/>
                <a:cs typeface="Trebuchet MS"/>
              </a:rPr>
              <a:t>practice </a:t>
            </a:r>
            <a:r>
              <a:rPr sz="1500" b="1" dirty="0">
                <a:latin typeface="Trebuchet MS"/>
                <a:cs typeface="Trebuchet MS"/>
              </a:rPr>
              <a:t>the </a:t>
            </a:r>
            <a:r>
              <a:rPr sz="1500" b="1" spc="-5" dirty="0">
                <a:latin typeface="Trebuchet MS"/>
                <a:cs typeface="Trebuchet MS"/>
              </a:rPr>
              <a:t>more it becomes </a:t>
            </a:r>
            <a:r>
              <a:rPr sz="1500" b="1" spc="-25" dirty="0">
                <a:latin typeface="Trebuchet MS"/>
                <a:cs typeface="Trebuchet MS"/>
              </a:rPr>
              <a:t>easier, </a:t>
            </a:r>
            <a:r>
              <a:rPr sz="1500" b="1" spc="-5" dirty="0">
                <a:latin typeface="Trebuchet MS"/>
                <a:cs typeface="Trebuchet MS"/>
              </a:rPr>
              <a:t>boosting</a:t>
            </a:r>
            <a:r>
              <a:rPr sz="1500" b="1" spc="-10" dirty="0">
                <a:latin typeface="Trebuchet MS"/>
                <a:cs typeface="Trebuchet MS"/>
              </a:rPr>
              <a:t> </a:t>
            </a:r>
            <a:r>
              <a:rPr sz="1500" b="1" dirty="0">
                <a:latin typeface="Trebuchet MS"/>
                <a:cs typeface="Trebuchet MS"/>
              </a:rPr>
              <a:t>your</a:t>
            </a:r>
            <a:endParaRPr sz="1500">
              <a:latin typeface="Trebuchet MS"/>
              <a:cs typeface="Trebuchet MS"/>
            </a:endParaRPr>
          </a:p>
          <a:p>
            <a:pPr marL="304800" marR="1019810">
              <a:lnSpc>
                <a:spcPts val="2400"/>
              </a:lnSpc>
            </a:pPr>
            <a:r>
              <a:rPr sz="1500" b="1" spc="-5" dirty="0">
                <a:latin typeface="Trebuchet MS"/>
                <a:cs typeface="Trebuchet MS"/>
              </a:rPr>
              <a:t>Chances </a:t>
            </a:r>
            <a:r>
              <a:rPr sz="1500" b="1" dirty="0">
                <a:latin typeface="Trebuchet MS"/>
                <a:cs typeface="Trebuchet MS"/>
              </a:rPr>
              <a:t>of </a:t>
            </a:r>
            <a:r>
              <a:rPr sz="1500" b="1" spc="-5" dirty="0">
                <a:latin typeface="Trebuchet MS"/>
                <a:cs typeface="Trebuchet MS"/>
              </a:rPr>
              <a:t>quitting </a:t>
            </a:r>
            <a:r>
              <a:rPr sz="1500" b="1" spc="-15" dirty="0">
                <a:latin typeface="Trebuchet MS"/>
                <a:cs typeface="Trebuchet MS"/>
              </a:rPr>
              <a:t>permanently. </a:t>
            </a:r>
            <a:r>
              <a:rPr sz="1500" b="1" spc="-5" dirty="0">
                <a:latin typeface="Trebuchet MS"/>
                <a:cs typeface="Trebuchet MS"/>
              </a:rPr>
              <a:t>Never </a:t>
            </a:r>
            <a:r>
              <a:rPr sz="1500" b="1" dirty="0">
                <a:latin typeface="Trebuchet MS"/>
                <a:cs typeface="Trebuchet MS"/>
              </a:rPr>
              <a:t>see yourself as a </a:t>
            </a:r>
            <a:r>
              <a:rPr sz="1500" b="1" spc="-5" dirty="0">
                <a:latin typeface="Trebuchet MS"/>
                <a:cs typeface="Trebuchet MS"/>
              </a:rPr>
              <a:t>failure  If </a:t>
            </a:r>
            <a:r>
              <a:rPr sz="1500" b="1" dirty="0">
                <a:latin typeface="Trebuchet MS"/>
                <a:cs typeface="Trebuchet MS"/>
              </a:rPr>
              <a:t>you slip, but </a:t>
            </a:r>
            <a:r>
              <a:rPr sz="1500" b="1" spc="-5" dirty="0">
                <a:latin typeface="Trebuchet MS"/>
                <a:cs typeface="Trebuchet MS"/>
              </a:rPr>
              <a:t>keep</a:t>
            </a:r>
            <a:r>
              <a:rPr sz="1500" b="1" spc="-45" dirty="0">
                <a:latin typeface="Trebuchet MS"/>
                <a:cs typeface="Trebuchet MS"/>
              </a:rPr>
              <a:t> </a:t>
            </a:r>
            <a:r>
              <a:rPr sz="1500" b="1" spc="-5" dirty="0">
                <a:latin typeface="Trebuchet MS"/>
                <a:cs typeface="Trebuchet MS"/>
              </a:rPr>
              <a:t>trying.</a:t>
            </a:r>
            <a:endParaRPr sz="1500">
              <a:latin typeface="Trebuchet MS"/>
              <a:cs typeface="Trebuchet MS"/>
            </a:endParaRPr>
          </a:p>
          <a:p>
            <a:pPr marL="304800" marR="2122170" lvl="1">
              <a:lnSpc>
                <a:spcPts val="2400"/>
              </a:lnSpc>
              <a:buClr>
                <a:srgbClr val="F8B639"/>
              </a:buClr>
              <a:buSzPct val="80000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500" b="1" spc="-5" dirty="0">
                <a:latin typeface="Trebuchet MS"/>
                <a:cs typeface="Trebuchet MS"/>
              </a:rPr>
              <a:t>Keep in mind </a:t>
            </a:r>
            <a:r>
              <a:rPr sz="1500" b="1" dirty="0">
                <a:latin typeface="Trebuchet MS"/>
                <a:cs typeface="Trebuchet MS"/>
              </a:rPr>
              <a:t>that this process </a:t>
            </a:r>
            <a:r>
              <a:rPr sz="1500" b="1" spc="-5" dirty="0">
                <a:latin typeface="Trebuchet MS"/>
                <a:cs typeface="Trebuchet MS"/>
              </a:rPr>
              <a:t>is </a:t>
            </a:r>
            <a:r>
              <a:rPr sz="1500" b="1" dirty="0">
                <a:latin typeface="Trebuchet MS"/>
                <a:cs typeface="Trebuchet MS"/>
              </a:rPr>
              <a:t>hard. </a:t>
            </a:r>
            <a:r>
              <a:rPr sz="1500" b="1" spc="-5" dirty="0">
                <a:latin typeface="Trebuchet MS"/>
                <a:cs typeface="Trebuchet MS"/>
              </a:rPr>
              <a:t>Therefore  </a:t>
            </a:r>
            <a:r>
              <a:rPr sz="1500" b="1" spc="-45" dirty="0">
                <a:latin typeface="Trebuchet MS"/>
                <a:cs typeface="Trebuchet MS"/>
              </a:rPr>
              <a:t>You </a:t>
            </a:r>
            <a:r>
              <a:rPr sz="1500" b="1" spc="-5" dirty="0">
                <a:latin typeface="Trebuchet MS"/>
                <a:cs typeface="Trebuchet MS"/>
              </a:rPr>
              <a:t>must employ </a:t>
            </a:r>
            <a:r>
              <a:rPr sz="1500" b="1" dirty="0">
                <a:latin typeface="Trebuchet MS"/>
                <a:cs typeface="Trebuchet MS"/>
              </a:rPr>
              <a:t>the whole of your </a:t>
            </a:r>
            <a:r>
              <a:rPr sz="1500" b="1" spc="-25" dirty="0">
                <a:latin typeface="Trebuchet MS"/>
                <a:cs typeface="Trebuchet MS"/>
              </a:rPr>
              <a:t>energy,</a:t>
            </a:r>
            <a:r>
              <a:rPr sz="1500" b="1" spc="-55" dirty="0">
                <a:latin typeface="Trebuchet MS"/>
                <a:cs typeface="Trebuchet MS"/>
              </a:rPr>
              <a:t> </a:t>
            </a:r>
            <a:r>
              <a:rPr sz="1500" b="1" spc="-5" dirty="0">
                <a:latin typeface="Trebuchet MS"/>
                <a:cs typeface="Trebuchet MS"/>
              </a:rPr>
              <a:t>time</a:t>
            </a:r>
            <a:endParaRPr sz="1500">
              <a:latin typeface="Trebuchet MS"/>
              <a:cs typeface="Trebuchet MS"/>
            </a:endParaRPr>
          </a:p>
          <a:p>
            <a:pPr marL="304800">
              <a:lnSpc>
                <a:spcPct val="100000"/>
              </a:lnSpc>
              <a:spcBef>
                <a:spcPts val="425"/>
              </a:spcBef>
            </a:pPr>
            <a:r>
              <a:rPr sz="1500" b="1" spc="-5" dirty="0">
                <a:latin typeface="Trebuchet MS"/>
                <a:cs typeface="Trebuchet MS"/>
              </a:rPr>
              <a:t>And </a:t>
            </a:r>
            <a:r>
              <a:rPr sz="1500" b="1" dirty="0">
                <a:latin typeface="Trebuchet MS"/>
                <a:cs typeface="Trebuchet MS"/>
              </a:rPr>
              <a:t>even </a:t>
            </a:r>
            <a:r>
              <a:rPr sz="1500" b="1" spc="-5" dirty="0">
                <a:latin typeface="Trebuchet MS"/>
                <a:cs typeface="Trebuchet MS"/>
              </a:rPr>
              <a:t>money in this </a:t>
            </a:r>
            <a:r>
              <a:rPr sz="1500" b="1" dirty="0">
                <a:latin typeface="Trebuchet MS"/>
                <a:cs typeface="Trebuchet MS"/>
              </a:rPr>
              <a:t>process.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2340" y="182879"/>
            <a:ext cx="3657600" cy="6217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528269"/>
            <a:ext cx="3994150" cy="554418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86385" marR="5080" indent="-274320">
              <a:lnSpc>
                <a:spcPct val="90000"/>
              </a:lnSpc>
              <a:spcBef>
                <a:spcPts val="34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Exercise </a:t>
            </a:r>
            <a:r>
              <a:rPr sz="2000" spc="-5" dirty="0">
                <a:latin typeface="Trebuchet MS"/>
                <a:cs typeface="Trebuchet MS"/>
              </a:rPr>
              <a:t>is </a:t>
            </a:r>
            <a:r>
              <a:rPr sz="2000" dirty="0">
                <a:latin typeface="Trebuchet MS"/>
                <a:cs typeface="Trebuchet MS"/>
              </a:rPr>
              <a:t>a very </a:t>
            </a:r>
            <a:r>
              <a:rPr sz="2000" spc="-5" dirty="0">
                <a:latin typeface="Trebuchet MS"/>
                <a:cs typeface="Trebuchet MS"/>
              </a:rPr>
              <a:t>important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tool  When you're quitting </a:t>
            </a:r>
            <a:r>
              <a:rPr sz="2000" dirty="0">
                <a:latin typeface="Trebuchet MS"/>
                <a:cs typeface="Trebuchet MS"/>
              </a:rPr>
              <a:t>smoking. </a:t>
            </a:r>
            <a:r>
              <a:rPr sz="2000" spc="-5" dirty="0">
                <a:latin typeface="Trebuchet MS"/>
                <a:cs typeface="Trebuchet MS"/>
              </a:rPr>
              <a:t>It  is healthy alternative to  </a:t>
            </a:r>
            <a:r>
              <a:rPr sz="2000" dirty="0">
                <a:latin typeface="Trebuchet MS"/>
                <a:cs typeface="Trebuchet MS"/>
              </a:rPr>
              <a:t>smoking </a:t>
            </a:r>
            <a:r>
              <a:rPr sz="2000" spc="-5" dirty="0">
                <a:latin typeface="Trebuchet MS"/>
                <a:cs typeface="Trebuchet MS"/>
              </a:rPr>
              <a:t>as it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take your  </a:t>
            </a:r>
            <a:r>
              <a:rPr sz="2000" dirty="0">
                <a:latin typeface="Trebuchet MS"/>
                <a:cs typeface="Trebuchet MS"/>
              </a:rPr>
              <a:t>mind off </a:t>
            </a:r>
            <a:r>
              <a:rPr sz="2000" spc="-5" dirty="0">
                <a:latin typeface="Trebuchet MS"/>
                <a:cs typeface="Trebuchet MS"/>
              </a:rPr>
              <a:t>your cravings and help  your </a:t>
            </a:r>
            <a:r>
              <a:rPr sz="2000" dirty="0">
                <a:latin typeface="Trebuchet MS"/>
                <a:cs typeface="Trebuchet MS"/>
              </a:rPr>
              <a:t>mood. </a:t>
            </a:r>
            <a:r>
              <a:rPr sz="2000" spc="-5" dirty="0">
                <a:latin typeface="Trebuchet MS"/>
                <a:cs typeface="Trebuchet MS"/>
              </a:rPr>
              <a:t>It is important to  </a:t>
            </a:r>
            <a:r>
              <a:rPr sz="2000" dirty="0">
                <a:latin typeface="Trebuchet MS"/>
                <a:cs typeface="Trebuchet MS"/>
              </a:rPr>
              <a:t>start slowly </a:t>
            </a:r>
            <a:r>
              <a:rPr sz="2000" spc="-5" dirty="0">
                <a:latin typeface="Trebuchet MS"/>
                <a:cs typeface="Trebuchet MS"/>
              </a:rPr>
              <a:t>when </a:t>
            </a:r>
            <a:r>
              <a:rPr sz="200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are new  in doing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exercise.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B03E9A"/>
              </a:buClr>
              <a:buFont typeface="Wingdings 2"/>
              <a:buChar char=""/>
            </a:pPr>
            <a:endParaRPr sz="1850">
              <a:latin typeface="Trebuchet MS"/>
              <a:cs typeface="Trebuchet MS"/>
            </a:endParaRPr>
          </a:p>
          <a:p>
            <a:pPr marL="12700" marR="149860">
              <a:lnSpc>
                <a:spcPts val="216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also do </a:t>
            </a:r>
            <a:r>
              <a:rPr sz="2000" dirty="0">
                <a:latin typeface="Trebuchet MS"/>
                <a:cs typeface="Trebuchet MS"/>
              </a:rPr>
              <a:t>other </a:t>
            </a:r>
            <a:r>
              <a:rPr sz="2000" spc="-5" dirty="0">
                <a:latin typeface="Trebuchet MS"/>
                <a:cs typeface="Trebuchet MS"/>
              </a:rPr>
              <a:t>activities  that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ward your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mind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010"/>
              </a:lnSpc>
            </a:pPr>
            <a:r>
              <a:rPr sz="2000" dirty="0">
                <a:latin typeface="Trebuchet MS"/>
                <a:cs typeface="Trebuchet MS"/>
              </a:rPr>
              <a:t>From smoking. </a:t>
            </a: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take</a:t>
            </a:r>
            <a:endParaRPr sz="2000">
              <a:latin typeface="Trebuchet MS"/>
              <a:cs typeface="Trebuchet MS"/>
            </a:endParaRPr>
          </a:p>
          <a:p>
            <a:pPr marL="12700" marR="461645">
              <a:lnSpc>
                <a:spcPts val="2160"/>
              </a:lnSpc>
              <a:spcBef>
                <a:spcPts val="150"/>
              </a:spcBef>
            </a:pPr>
            <a:r>
              <a:rPr sz="2000" spc="-20" dirty="0">
                <a:latin typeface="Trebuchet MS"/>
                <a:cs typeface="Trebuchet MS"/>
              </a:rPr>
              <a:t>Time </a:t>
            </a:r>
            <a:r>
              <a:rPr sz="2000" spc="-5" dirty="0">
                <a:latin typeface="Trebuchet MS"/>
                <a:cs typeface="Trebuchet MS"/>
              </a:rPr>
              <a:t>and take </a:t>
            </a: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walk to the  </a:t>
            </a:r>
            <a:r>
              <a:rPr sz="2000" dirty="0">
                <a:latin typeface="Trebuchet MS"/>
                <a:cs typeface="Trebuchet MS"/>
              </a:rPr>
              <a:t>Beach, go </a:t>
            </a:r>
            <a:r>
              <a:rPr sz="2000" spc="-5" dirty="0">
                <a:latin typeface="Trebuchet MS"/>
                <a:cs typeface="Trebuchet MS"/>
              </a:rPr>
              <a:t>to the </a:t>
            </a:r>
            <a:r>
              <a:rPr sz="2000" dirty="0">
                <a:latin typeface="Trebuchet MS"/>
                <a:cs typeface="Trebuchet MS"/>
              </a:rPr>
              <a:t>movies, local  </a:t>
            </a:r>
            <a:r>
              <a:rPr sz="2000" spc="-5" dirty="0">
                <a:latin typeface="Trebuchet MS"/>
                <a:cs typeface="Trebuchet MS"/>
              </a:rPr>
              <a:t>town, play </a:t>
            </a:r>
            <a:r>
              <a:rPr sz="2000" dirty="0">
                <a:latin typeface="Trebuchet MS"/>
                <a:cs typeface="Trebuchet MS"/>
              </a:rPr>
              <a:t>a sport or </a:t>
            </a:r>
            <a:r>
              <a:rPr sz="2000" spc="-5" dirty="0">
                <a:latin typeface="Trebuchet MS"/>
                <a:cs typeface="Trebuchet MS"/>
              </a:rPr>
              <a:t>play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with  </a:t>
            </a:r>
            <a:r>
              <a:rPr sz="2000" spc="-60" dirty="0">
                <a:latin typeface="Trebuchet MS"/>
                <a:cs typeface="Trebuchet MS"/>
              </a:rPr>
              <a:t>Your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pets.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010"/>
              </a:lnSpc>
            </a:pPr>
            <a:r>
              <a:rPr sz="2000" dirty="0">
                <a:latin typeface="Trebuchet MS"/>
                <a:cs typeface="Trebuchet MS"/>
              </a:rPr>
              <a:t>Always </a:t>
            </a:r>
            <a:r>
              <a:rPr sz="2000" spc="-5" dirty="0">
                <a:latin typeface="Trebuchet MS"/>
                <a:cs typeface="Trebuchet MS"/>
              </a:rPr>
              <a:t>keep in </a:t>
            </a:r>
            <a:r>
              <a:rPr sz="2000" dirty="0">
                <a:latin typeface="Trebuchet MS"/>
                <a:cs typeface="Trebuchet MS"/>
              </a:rPr>
              <a:t>mind </a:t>
            </a:r>
            <a:r>
              <a:rPr sz="2000" spc="-5" dirty="0">
                <a:latin typeface="Trebuchet MS"/>
                <a:cs typeface="Trebuchet MS"/>
              </a:rPr>
              <a:t>that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being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160"/>
              </a:lnSpc>
            </a:pPr>
            <a:r>
              <a:rPr sz="2000" spc="-5" dirty="0">
                <a:latin typeface="Trebuchet MS"/>
                <a:cs typeface="Trebuchet MS"/>
              </a:rPr>
              <a:t>busy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help </a:t>
            </a:r>
            <a:r>
              <a:rPr sz="2000" dirty="0">
                <a:latin typeface="Trebuchet MS"/>
                <a:cs typeface="Trebuchet MS"/>
              </a:rPr>
              <a:t>you a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great</a:t>
            </a:r>
            <a:endParaRPr sz="2000">
              <a:latin typeface="Trebuchet MS"/>
              <a:cs typeface="Trebuchet MS"/>
            </a:endParaRPr>
          </a:p>
          <a:p>
            <a:pPr marL="286385" marR="1031240" indent="-274320">
              <a:lnSpc>
                <a:spcPts val="2160"/>
              </a:lnSpc>
              <a:spcBef>
                <a:spcPts val="155"/>
              </a:spcBef>
            </a:pPr>
            <a:r>
              <a:rPr sz="2000" spc="-5" dirty="0">
                <a:latin typeface="Trebuchet MS"/>
                <a:cs typeface="Trebuchet MS"/>
              </a:rPr>
              <a:t>Deal in </a:t>
            </a:r>
            <a:r>
              <a:rPr sz="2000" dirty="0">
                <a:latin typeface="Trebuchet MS"/>
                <a:cs typeface="Trebuchet MS"/>
              </a:rPr>
              <a:t>getting </a:t>
            </a:r>
            <a:r>
              <a:rPr sz="2000" spc="-5" dirty="0">
                <a:latin typeface="Trebuchet MS"/>
                <a:cs typeface="Trebuchet MS"/>
              </a:rPr>
              <a:t>away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from  smoking.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800" y="2143125"/>
            <a:ext cx="5143500" cy="471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558749"/>
            <a:ext cx="7524115" cy="551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20" dirty="0">
                <a:latin typeface="Trebuchet MS"/>
                <a:cs typeface="Trebuchet MS"/>
              </a:rPr>
              <a:t>Avoid </a:t>
            </a:r>
            <a:r>
              <a:rPr sz="2000" spc="-5" dirty="0">
                <a:latin typeface="Trebuchet MS"/>
                <a:cs typeface="Trebuchet MS"/>
              </a:rPr>
              <a:t>being idle, </a:t>
            </a:r>
            <a:r>
              <a:rPr sz="2000" dirty="0">
                <a:latin typeface="Trebuchet MS"/>
                <a:cs typeface="Trebuchet MS"/>
              </a:rPr>
              <a:t>as </a:t>
            </a:r>
            <a:r>
              <a:rPr sz="2000" spc="-5" dirty="0">
                <a:latin typeface="Trebuchet MS"/>
                <a:cs typeface="Trebuchet MS"/>
              </a:rPr>
              <a:t>it is </a:t>
            </a:r>
            <a:r>
              <a:rPr sz="2000" dirty="0">
                <a:latin typeface="Trebuchet MS"/>
                <a:cs typeface="Trebuchet MS"/>
              </a:rPr>
              <a:t>said; “an </a:t>
            </a:r>
            <a:r>
              <a:rPr sz="2000" spc="-5" dirty="0">
                <a:latin typeface="Trebuchet MS"/>
                <a:cs typeface="Trebuchet MS"/>
              </a:rPr>
              <a:t>idle </a:t>
            </a:r>
            <a:r>
              <a:rPr sz="2000" dirty="0">
                <a:latin typeface="Trebuchet MS"/>
                <a:cs typeface="Trebuchet MS"/>
              </a:rPr>
              <a:t>mind </a:t>
            </a:r>
            <a:r>
              <a:rPr sz="2000" spc="-5" dirty="0">
                <a:latin typeface="Trebuchet MS"/>
                <a:cs typeface="Trebuchet MS"/>
              </a:rPr>
              <a:t>is the </a:t>
            </a:r>
            <a:r>
              <a:rPr sz="2000" spc="-25" dirty="0">
                <a:latin typeface="Trebuchet MS"/>
                <a:cs typeface="Trebuchet MS"/>
              </a:rPr>
              <a:t>devil’s </a:t>
            </a:r>
            <a:r>
              <a:rPr sz="2000" spc="-5" dirty="0">
                <a:latin typeface="Trebuchet MS"/>
                <a:cs typeface="Trebuchet MS"/>
              </a:rPr>
              <a:t>work  place”. </a:t>
            </a:r>
            <a:r>
              <a:rPr sz="2000" dirty="0">
                <a:latin typeface="Trebuchet MS"/>
                <a:cs typeface="Trebuchet MS"/>
              </a:rPr>
              <a:t>Find some </a:t>
            </a:r>
            <a:r>
              <a:rPr sz="2000" spc="-5" dirty="0">
                <a:latin typeface="Trebuchet MS"/>
                <a:cs typeface="Trebuchet MS"/>
              </a:rPr>
              <a:t>thing to do always to avoid boredom. </a:t>
            </a:r>
            <a:r>
              <a:rPr sz="2000" spc="-80" dirty="0">
                <a:latin typeface="Trebuchet MS"/>
                <a:cs typeface="Trebuchet MS"/>
              </a:rPr>
              <a:t>You 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work in your </a:t>
            </a:r>
            <a:r>
              <a:rPr sz="2000" dirty="0">
                <a:latin typeface="Trebuchet MS"/>
                <a:cs typeface="Trebuchet MS"/>
              </a:rPr>
              <a:t>garden, </a:t>
            </a:r>
            <a:r>
              <a:rPr sz="2000" spc="-5" dirty="0">
                <a:latin typeface="Trebuchet MS"/>
                <a:cs typeface="Trebuchet MS"/>
              </a:rPr>
              <a:t>clean your house, wash your </a:t>
            </a:r>
            <a:r>
              <a:rPr sz="2000" spc="-75" dirty="0">
                <a:latin typeface="Trebuchet MS"/>
                <a:cs typeface="Trebuchet MS"/>
              </a:rPr>
              <a:t>car, </a:t>
            </a:r>
            <a:r>
              <a:rPr sz="2000" dirty="0">
                <a:latin typeface="Trebuchet MS"/>
                <a:cs typeface="Trebuchet MS"/>
              </a:rPr>
              <a:t>cook  </a:t>
            </a:r>
            <a:r>
              <a:rPr sz="2000" spc="-5" dirty="0">
                <a:latin typeface="Trebuchet MS"/>
                <a:cs typeface="Trebuchet MS"/>
              </a:rPr>
              <a:t>your </a:t>
            </a:r>
            <a:r>
              <a:rPr sz="2000" dirty="0">
                <a:latin typeface="Trebuchet MS"/>
                <a:cs typeface="Trebuchet MS"/>
              </a:rPr>
              <a:t>favorite food or read a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book.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B03E9A"/>
              </a:buClr>
              <a:buFont typeface="Wingdings 2"/>
              <a:buChar char=""/>
            </a:pPr>
            <a:endParaRPr sz="2050">
              <a:latin typeface="Trebuchet MS"/>
              <a:cs typeface="Trebuchet MS"/>
            </a:endParaRPr>
          </a:p>
          <a:p>
            <a:pPr marL="12700" marR="3895090">
              <a:lnSpc>
                <a:spcPct val="100000"/>
              </a:lnSpc>
              <a:spcBef>
                <a:spcPts val="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5" dirty="0">
                <a:latin typeface="Trebuchet MS"/>
                <a:cs typeface="Trebuchet MS"/>
              </a:rPr>
              <a:t>It is </a:t>
            </a:r>
            <a:r>
              <a:rPr sz="2000" dirty="0">
                <a:latin typeface="Trebuchet MS"/>
                <a:cs typeface="Trebuchet MS"/>
              </a:rPr>
              <a:t>vital to avoid smoking  areas, </a:t>
            </a:r>
            <a:r>
              <a:rPr sz="2000" spc="-5" dirty="0">
                <a:latin typeface="Trebuchet MS"/>
                <a:cs typeface="Trebuchet MS"/>
              </a:rPr>
              <a:t>keeping in </a:t>
            </a:r>
            <a:r>
              <a:rPr sz="2000" dirty="0">
                <a:latin typeface="Trebuchet MS"/>
                <a:cs typeface="Trebuchet MS"/>
              </a:rPr>
              <a:t>mind </a:t>
            </a:r>
            <a:r>
              <a:rPr sz="2000" spc="-5" dirty="0">
                <a:latin typeface="Trebuchet MS"/>
                <a:cs typeface="Trebuchet MS"/>
              </a:rPr>
              <a:t>that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you  are not </a:t>
            </a:r>
            <a:r>
              <a:rPr sz="2000" dirty="0">
                <a:latin typeface="Trebuchet MS"/>
                <a:cs typeface="Trebuchet MS"/>
              </a:rPr>
              <a:t>promoting </a:t>
            </a:r>
            <a:r>
              <a:rPr sz="2000" spc="-5" dirty="0">
                <a:latin typeface="Trebuchet MS"/>
                <a:cs typeface="Trebuchet MS"/>
              </a:rPr>
              <a:t>yourself  alone, but the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people</a:t>
            </a:r>
            <a:endParaRPr sz="2000">
              <a:latin typeface="Trebuchet MS"/>
              <a:cs typeface="Trebuchet MS"/>
            </a:endParaRPr>
          </a:p>
          <a:p>
            <a:pPr marL="12700" marR="473329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around you, </a:t>
            </a:r>
            <a:r>
              <a:rPr sz="2000" dirty="0">
                <a:latin typeface="Trebuchet MS"/>
                <a:cs typeface="Trebuchet MS"/>
              </a:rPr>
              <a:t>loved ones  </a:t>
            </a:r>
            <a:r>
              <a:rPr sz="2000" spc="-5" dirty="0">
                <a:latin typeface="Trebuchet MS"/>
                <a:cs typeface="Trebuchet MS"/>
              </a:rPr>
              <a:t>and the </a:t>
            </a:r>
            <a:r>
              <a:rPr sz="2000" dirty="0">
                <a:latin typeface="Trebuchet MS"/>
                <a:cs typeface="Trebuchet MS"/>
              </a:rPr>
              <a:t>family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members  as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well.</a:t>
            </a:r>
            <a:endParaRPr sz="2000">
              <a:latin typeface="Trebuchet MS"/>
              <a:cs typeface="Trebuchet MS"/>
            </a:endParaRPr>
          </a:p>
          <a:p>
            <a:pPr marL="12700" marR="459613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But </a:t>
            </a: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dirty="0">
                <a:latin typeface="Trebuchet MS"/>
                <a:cs typeface="Trebuchet MS"/>
              </a:rPr>
              <a:t>most </a:t>
            </a:r>
            <a:r>
              <a:rPr sz="2000" spc="-5" dirty="0">
                <a:latin typeface="Trebuchet MS"/>
                <a:cs typeface="Trebuchet MS"/>
              </a:rPr>
              <a:t>essential  </a:t>
            </a:r>
            <a:r>
              <a:rPr sz="2000" dirty="0">
                <a:latin typeface="Trebuchet MS"/>
                <a:cs typeface="Trebuchet MS"/>
              </a:rPr>
              <a:t>Thing </a:t>
            </a:r>
            <a:r>
              <a:rPr sz="2000" spc="-5" dirty="0">
                <a:latin typeface="Trebuchet MS"/>
                <a:cs typeface="Trebuchet MS"/>
              </a:rPr>
              <a:t>is that, your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choice  Is the best, it is </a:t>
            </a:r>
            <a:r>
              <a:rPr sz="2000" dirty="0">
                <a:latin typeface="Trebuchet MS"/>
                <a:cs typeface="Trebuchet MS"/>
              </a:rPr>
              <a:t>very  </a:t>
            </a:r>
            <a:r>
              <a:rPr sz="2000" spc="-5" dirty="0">
                <a:latin typeface="Trebuchet MS"/>
                <a:cs typeface="Trebuchet MS"/>
              </a:rPr>
              <a:t>Important to your health  </a:t>
            </a:r>
            <a:r>
              <a:rPr sz="2000" dirty="0">
                <a:latin typeface="Trebuchet MS"/>
                <a:cs typeface="Trebuchet MS"/>
              </a:rPr>
              <a:t>And </a:t>
            </a: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dirty="0">
                <a:latin typeface="Trebuchet MS"/>
                <a:cs typeface="Trebuchet MS"/>
              </a:rPr>
              <a:t>reduced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risk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rebuchet MS"/>
                <a:cs typeface="Trebuchet MS"/>
              </a:rPr>
              <a:t>Of </a:t>
            </a:r>
            <a:r>
              <a:rPr sz="2000" spc="-5" dirty="0">
                <a:latin typeface="Trebuchet MS"/>
                <a:cs typeface="Trebuchet MS"/>
              </a:rPr>
              <a:t>acquiring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diseases.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2876" y="3760980"/>
            <a:ext cx="5175123" cy="3097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406400"/>
            <a:ext cx="7593965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8953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Be </a:t>
            </a:r>
            <a:r>
              <a:rPr sz="2000" spc="-5" dirty="0">
                <a:latin typeface="Trebuchet MS"/>
                <a:cs typeface="Trebuchet MS"/>
              </a:rPr>
              <a:t>confident that you can be </a:t>
            </a:r>
            <a:r>
              <a:rPr sz="2000" dirty="0">
                <a:latin typeface="Trebuchet MS"/>
                <a:cs typeface="Trebuchet MS"/>
              </a:rPr>
              <a:t>successful </a:t>
            </a:r>
            <a:r>
              <a:rPr sz="2000" spc="-5" dirty="0">
                <a:latin typeface="Trebuchet MS"/>
                <a:cs typeface="Trebuchet MS"/>
              </a:rPr>
              <a:t>in quitting </a:t>
            </a:r>
            <a:r>
              <a:rPr sz="2000" dirty="0">
                <a:latin typeface="Trebuchet MS"/>
                <a:cs typeface="Trebuchet MS"/>
              </a:rPr>
              <a:t>smoking. By  following </a:t>
            </a: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dirty="0">
                <a:latin typeface="Trebuchet MS"/>
                <a:cs typeface="Trebuchet MS"/>
              </a:rPr>
              <a:t>required </a:t>
            </a:r>
            <a:r>
              <a:rPr sz="2000" spc="-5" dirty="0">
                <a:latin typeface="Trebuchet MS"/>
                <a:cs typeface="Trebuchet MS"/>
              </a:rPr>
              <a:t>procedures, you can deal with this habit  and quit </a:t>
            </a:r>
            <a:r>
              <a:rPr sz="2000" dirty="0">
                <a:latin typeface="Trebuchet MS"/>
                <a:cs typeface="Trebuchet MS"/>
              </a:rPr>
              <a:t>smoking for good. </a:t>
            </a:r>
            <a:r>
              <a:rPr sz="2000" spc="-20" dirty="0">
                <a:latin typeface="Trebuchet MS"/>
                <a:cs typeface="Trebuchet MS"/>
              </a:rPr>
              <a:t>Keep </a:t>
            </a:r>
            <a:r>
              <a:rPr sz="2000" spc="-5" dirty="0">
                <a:latin typeface="Trebuchet MS"/>
                <a:cs typeface="Trebuchet MS"/>
              </a:rPr>
              <a:t>in </a:t>
            </a:r>
            <a:r>
              <a:rPr sz="2000" dirty="0">
                <a:latin typeface="Trebuchet MS"/>
                <a:cs typeface="Trebuchet MS"/>
              </a:rPr>
              <a:t>mind </a:t>
            </a:r>
            <a:r>
              <a:rPr sz="2000" spc="-5" dirty="0">
                <a:latin typeface="Trebuchet MS"/>
                <a:cs typeface="Trebuchet MS"/>
              </a:rPr>
              <a:t>that nicotine  withdrawal </a:t>
            </a:r>
            <a:r>
              <a:rPr sz="2000" dirty="0">
                <a:latin typeface="Trebuchet MS"/>
                <a:cs typeface="Trebuchet MS"/>
              </a:rPr>
              <a:t>symptoms lasts a very short </a:t>
            </a:r>
            <a:r>
              <a:rPr sz="2000" spc="-5" dirty="0">
                <a:latin typeface="Trebuchet MS"/>
                <a:cs typeface="Trebuchet MS"/>
              </a:rPr>
              <a:t>time. </a:t>
            </a: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should  therefore take </a:t>
            </a:r>
            <a:r>
              <a:rPr sz="2000" dirty="0">
                <a:latin typeface="Trebuchet MS"/>
                <a:cs typeface="Trebuchet MS"/>
              </a:rPr>
              <a:t>one </a:t>
            </a:r>
            <a:r>
              <a:rPr sz="2000" spc="-5" dirty="0">
                <a:latin typeface="Trebuchet MS"/>
                <a:cs typeface="Trebuchet MS"/>
              </a:rPr>
              <a:t>day at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time.</a:t>
            </a:r>
            <a:endParaRPr sz="20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Set goals </a:t>
            </a:r>
            <a:r>
              <a:rPr sz="2000" spc="-5" dirty="0">
                <a:latin typeface="Trebuchet MS"/>
                <a:cs typeface="Trebuchet MS"/>
              </a:rPr>
              <a:t>and always </a:t>
            </a:r>
            <a:r>
              <a:rPr sz="2000" dirty="0">
                <a:latin typeface="Trebuchet MS"/>
                <a:cs typeface="Trebuchet MS"/>
              </a:rPr>
              <a:t>remember </a:t>
            </a:r>
            <a:r>
              <a:rPr sz="2000" spc="-5" dirty="0">
                <a:latin typeface="Trebuchet MS"/>
                <a:cs typeface="Trebuchet MS"/>
              </a:rPr>
              <a:t>that you will </a:t>
            </a:r>
            <a:r>
              <a:rPr sz="2000" dirty="0">
                <a:latin typeface="Trebuchet MS"/>
                <a:cs typeface="Trebuchet MS"/>
              </a:rPr>
              <a:t>soon feel</a:t>
            </a:r>
            <a:r>
              <a:rPr sz="2000" spc="-18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better</a:t>
            </a:r>
            <a:endParaRPr sz="20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after this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procedure.</a:t>
            </a:r>
            <a:endParaRPr sz="20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reward </a:t>
            </a:r>
            <a:r>
              <a:rPr sz="2000" spc="-5" dirty="0">
                <a:latin typeface="Trebuchet MS"/>
                <a:cs typeface="Trebuchet MS"/>
              </a:rPr>
              <a:t>yourself after every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milestone</a:t>
            </a:r>
            <a:endParaRPr sz="20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20" dirty="0">
                <a:latin typeface="Trebuchet MS"/>
                <a:cs typeface="Trebuchet MS"/>
              </a:rPr>
              <a:t>Avoid </a:t>
            </a:r>
            <a:r>
              <a:rPr sz="2000" spc="-5" dirty="0">
                <a:latin typeface="Trebuchet MS"/>
                <a:cs typeface="Trebuchet MS"/>
              </a:rPr>
              <a:t>the situations where you will be tempted to </a:t>
            </a:r>
            <a:r>
              <a:rPr sz="2000" dirty="0">
                <a:latin typeface="Trebuchet MS"/>
                <a:cs typeface="Trebuchet MS"/>
              </a:rPr>
              <a:t>smoke. </a:t>
            </a:r>
            <a:r>
              <a:rPr sz="2000" spc="-5" dirty="0">
                <a:latin typeface="Trebuchet MS"/>
                <a:cs typeface="Trebuchet MS"/>
              </a:rPr>
              <a:t>If you  normally </a:t>
            </a:r>
            <a:r>
              <a:rPr sz="2000" dirty="0">
                <a:latin typeface="Trebuchet MS"/>
                <a:cs typeface="Trebuchet MS"/>
              </a:rPr>
              <a:t>smoke </a:t>
            </a:r>
            <a:r>
              <a:rPr sz="2000" spc="-5" dirty="0">
                <a:latin typeface="Trebuchet MS"/>
                <a:cs typeface="Trebuchet MS"/>
              </a:rPr>
              <a:t>in </a:t>
            </a:r>
            <a:r>
              <a:rPr sz="2000" dirty="0">
                <a:latin typeface="Trebuchet MS"/>
                <a:cs typeface="Trebuchet MS"/>
              </a:rPr>
              <a:t>a specific </a:t>
            </a:r>
            <a:r>
              <a:rPr sz="2000" spc="-50" dirty="0">
                <a:latin typeface="Trebuchet MS"/>
                <a:cs typeface="Trebuchet MS"/>
              </a:rPr>
              <a:t>chair, </a:t>
            </a:r>
            <a:r>
              <a:rPr sz="2000" spc="-5" dirty="0">
                <a:latin typeface="Trebuchet MS"/>
                <a:cs typeface="Trebuchet MS"/>
              </a:rPr>
              <a:t>avoid sitting in that </a:t>
            </a:r>
            <a:r>
              <a:rPr sz="2000" dirty="0">
                <a:latin typeface="Trebuchet MS"/>
                <a:cs typeface="Trebuchet MS"/>
              </a:rPr>
              <a:t>same  </a:t>
            </a:r>
            <a:r>
              <a:rPr sz="2000" spc="-5" dirty="0">
                <a:latin typeface="Trebuchet MS"/>
                <a:cs typeface="Trebuchet MS"/>
              </a:rPr>
              <a:t>chair again. If you normally </a:t>
            </a:r>
            <a:r>
              <a:rPr sz="2000" dirty="0">
                <a:latin typeface="Trebuchet MS"/>
                <a:cs typeface="Trebuchet MS"/>
              </a:rPr>
              <a:t>smoke </a:t>
            </a:r>
            <a:r>
              <a:rPr sz="2000" spc="-5" dirty="0">
                <a:latin typeface="Trebuchet MS"/>
                <a:cs typeface="Trebuchet MS"/>
              </a:rPr>
              <a:t>at </a:t>
            </a: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certain club, avoid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it.</a:t>
            </a:r>
            <a:endParaRPr sz="20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000" spc="-75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also change your usual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routine</a:t>
            </a:r>
            <a:endParaRPr sz="2000">
              <a:latin typeface="Trebuchet MS"/>
              <a:cs typeface="Trebuchet MS"/>
            </a:endParaRPr>
          </a:p>
          <a:p>
            <a:pPr marL="315595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to avoid being tempted to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smoke.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06400"/>
            <a:ext cx="7593965" cy="5209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8953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Be </a:t>
            </a:r>
            <a:r>
              <a:rPr sz="2000" spc="-5" dirty="0">
                <a:latin typeface="Trebuchet MS"/>
                <a:cs typeface="Trebuchet MS"/>
              </a:rPr>
              <a:t>confident that you can be </a:t>
            </a:r>
            <a:r>
              <a:rPr sz="2000" dirty="0">
                <a:latin typeface="Trebuchet MS"/>
                <a:cs typeface="Trebuchet MS"/>
              </a:rPr>
              <a:t>successful </a:t>
            </a:r>
            <a:r>
              <a:rPr sz="2000" spc="-5" dirty="0">
                <a:latin typeface="Trebuchet MS"/>
                <a:cs typeface="Trebuchet MS"/>
              </a:rPr>
              <a:t>in quitting </a:t>
            </a:r>
            <a:r>
              <a:rPr sz="2000" dirty="0">
                <a:latin typeface="Trebuchet MS"/>
                <a:cs typeface="Trebuchet MS"/>
              </a:rPr>
              <a:t>smoking. By  following </a:t>
            </a: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dirty="0">
                <a:latin typeface="Trebuchet MS"/>
                <a:cs typeface="Trebuchet MS"/>
              </a:rPr>
              <a:t>required </a:t>
            </a:r>
            <a:r>
              <a:rPr sz="2000" spc="-5" dirty="0">
                <a:latin typeface="Trebuchet MS"/>
                <a:cs typeface="Trebuchet MS"/>
              </a:rPr>
              <a:t>procedures, you can deal with this habit  and quit </a:t>
            </a:r>
            <a:r>
              <a:rPr sz="2000" dirty="0">
                <a:latin typeface="Trebuchet MS"/>
                <a:cs typeface="Trebuchet MS"/>
              </a:rPr>
              <a:t>smoking for good. </a:t>
            </a:r>
            <a:r>
              <a:rPr sz="2000" spc="-20" dirty="0">
                <a:latin typeface="Trebuchet MS"/>
                <a:cs typeface="Trebuchet MS"/>
              </a:rPr>
              <a:t>Keep </a:t>
            </a:r>
            <a:r>
              <a:rPr sz="2000" spc="-5" dirty="0">
                <a:latin typeface="Trebuchet MS"/>
                <a:cs typeface="Trebuchet MS"/>
              </a:rPr>
              <a:t>in </a:t>
            </a:r>
            <a:r>
              <a:rPr sz="2000" dirty="0">
                <a:latin typeface="Trebuchet MS"/>
                <a:cs typeface="Trebuchet MS"/>
              </a:rPr>
              <a:t>mind </a:t>
            </a:r>
            <a:r>
              <a:rPr sz="2000" spc="-5" dirty="0">
                <a:latin typeface="Trebuchet MS"/>
                <a:cs typeface="Trebuchet MS"/>
              </a:rPr>
              <a:t>that nicotine  withdrawal </a:t>
            </a:r>
            <a:r>
              <a:rPr sz="2000" dirty="0">
                <a:latin typeface="Trebuchet MS"/>
                <a:cs typeface="Trebuchet MS"/>
              </a:rPr>
              <a:t>symptoms lasts a very short </a:t>
            </a:r>
            <a:r>
              <a:rPr sz="2000" spc="-5" dirty="0">
                <a:latin typeface="Trebuchet MS"/>
                <a:cs typeface="Trebuchet MS"/>
              </a:rPr>
              <a:t>time. </a:t>
            </a: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spc="-5" dirty="0">
                <a:latin typeface="Trebuchet MS"/>
                <a:cs typeface="Trebuchet MS"/>
              </a:rPr>
              <a:t>should  therefore take </a:t>
            </a:r>
            <a:r>
              <a:rPr sz="2000" dirty="0">
                <a:latin typeface="Trebuchet MS"/>
                <a:cs typeface="Trebuchet MS"/>
              </a:rPr>
              <a:t>one </a:t>
            </a:r>
            <a:r>
              <a:rPr sz="2000" spc="-5" dirty="0">
                <a:latin typeface="Trebuchet MS"/>
                <a:cs typeface="Trebuchet MS"/>
              </a:rPr>
              <a:t>day at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time.</a:t>
            </a:r>
            <a:endParaRPr sz="20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Set goals </a:t>
            </a:r>
            <a:r>
              <a:rPr sz="2000" spc="-5" dirty="0">
                <a:latin typeface="Trebuchet MS"/>
                <a:cs typeface="Trebuchet MS"/>
              </a:rPr>
              <a:t>and always </a:t>
            </a:r>
            <a:r>
              <a:rPr sz="2000" dirty="0">
                <a:latin typeface="Trebuchet MS"/>
                <a:cs typeface="Trebuchet MS"/>
              </a:rPr>
              <a:t>remember </a:t>
            </a:r>
            <a:r>
              <a:rPr sz="2000" spc="-5" dirty="0">
                <a:latin typeface="Trebuchet MS"/>
                <a:cs typeface="Trebuchet MS"/>
              </a:rPr>
              <a:t>that you will </a:t>
            </a:r>
            <a:r>
              <a:rPr sz="2000" dirty="0">
                <a:latin typeface="Trebuchet MS"/>
                <a:cs typeface="Trebuchet MS"/>
              </a:rPr>
              <a:t>soon feel</a:t>
            </a:r>
            <a:r>
              <a:rPr sz="2000" spc="-18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better</a:t>
            </a:r>
            <a:endParaRPr sz="20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after this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procedure.</a:t>
            </a:r>
            <a:endParaRPr sz="2000">
              <a:latin typeface="Trebuchet MS"/>
              <a:cs typeface="Trebuchet MS"/>
            </a:endParaRPr>
          </a:p>
          <a:p>
            <a:pPr marL="286385" marR="41910" indent="-274320" algn="just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reward </a:t>
            </a:r>
            <a:r>
              <a:rPr sz="2000" spc="-5" dirty="0">
                <a:latin typeface="Trebuchet MS"/>
                <a:cs typeface="Trebuchet MS"/>
              </a:rPr>
              <a:t>yourself after every </a:t>
            </a:r>
            <a:r>
              <a:rPr sz="2000" dirty="0">
                <a:latin typeface="Trebuchet MS"/>
                <a:cs typeface="Trebuchet MS"/>
              </a:rPr>
              <a:t>milestone. </a:t>
            </a: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promise  </a:t>
            </a:r>
            <a:r>
              <a:rPr sz="2000" spc="-5" dirty="0">
                <a:latin typeface="Trebuchet MS"/>
                <a:cs typeface="Trebuchet MS"/>
              </a:rPr>
              <a:t>yourself something new if you </a:t>
            </a:r>
            <a:r>
              <a:rPr sz="2000" dirty="0">
                <a:latin typeface="Trebuchet MS"/>
                <a:cs typeface="Trebuchet MS"/>
              </a:rPr>
              <a:t>go for a long time minus smoking  </a:t>
            </a:r>
            <a:r>
              <a:rPr sz="2000" spc="-5" dirty="0">
                <a:latin typeface="Trebuchet MS"/>
                <a:cs typeface="Trebuchet MS"/>
              </a:rPr>
              <a:t>and use the </a:t>
            </a:r>
            <a:r>
              <a:rPr sz="2000" dirty="0">
                <a:latin typeface="Trebuchet MS"/>
                <a:cs typeface="Trebuchet MS"/>
              </a:rPr>
              <a:t>money </a:t>
            </a:r>
            <a:r>
              <a:rPr sz="2000" spc="-5" dirty="0">
                <a:latin typeface="Trebuchet MS"/>
                <a:cs typeface="Trebuchet MS"/>
              </a:rPr>
              <a:t>you could have used in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smoking.</a:t>
            </a:r>
            <a:endParaRPr sz="20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20" dirty="0">
                <a:latin typeface="Trebuchet MS"/>
                <a:cs typeface="Trebuchet MS"/>
              </a:rPr>
              <a:t>Avoid </a:t>
            </a:r>
            <a:r>
              <a:rPr sz="2000" spc="-5" dirty="0">
                <a:latin typeface="Trebuchet MS"/>
                <a:cs typeface="Trebuchet MS"/>
              </a:rPr>
              <a:t>the situations where you will be tempted to </a:t>
            </a:r>
            <a:r>
              <a:rPr sz="2000" dirty="0">
                <a:latin typeface="Trebuchet MS"/>
                <a:cs typeface="Trebuchet MS"/>
              </a:rPr>
              <a:t>smoke. </a:t>
            </a:r>
            <a:r>
              <a:rPr sz="2000" spc="-5" dirty="0">
                <a:latin typeface="Trebuchet MS"/>
                <a:cs typeface="Trebuchet MS"/>
              </a:rPr>
              <a:t>If you  normally </a:t>
            </a:r>
            <a:r>
              <a:rPr sz="2000" dirty="0">
                <a:latin typeface="Trebuchet MS"/>
                <a:cs typeface="Trebuchet MS"/>
              </a:rPr>
              <a:t>smoke in a specific </a:t>
            </a:r>
            <a:r>
              <a:rPr sz="2000" spc="-50" dirty="0">
                <a:latin typeface="Trebuchet MS"/>
                <a:cs typeface="Trebuchet MS"/>
              </a:rPr>
              <a:t>chair, </a:t>
            </a:r>
            <a:r>
              <a:rPr sz="2000" dirty="0">
                <a:latin typeface="Trebuchet MS"/>
                <a:cs typeface="Trebuchet MS"/>
              </a:rPr>
              <a:t>avoid sitting in </a:t>
            </a:r>
            <a:r>
              <a:rPr sz="2000" spc="-5" dirty="0">
                <a:latin typeface="Trebuchet MS"/>
                <a:cs typeface="Trebuchet MS"/>
              </a:rPr>
              <a:t>that </a:t>
            </a:r>
            <a:r>
              <a:rPr sz="2000" dirty="0">
                <a:latin typeface="Trebuchet MS"/>
                <a:cs typeface="Trebuchet MS"/>
              </a:rPr>
              <a:t>same  </a:t>
            </a:r>
            <a:r>
              <a:rPr sz="2000" spc="-5" dirty="0">
                <a:latin typeface="Trebuchet MS"/>
                <a:cs typeface="Trebuchet MS"/>
              </a:rPr>
              <a:t>chair again. If you normally </a:t>
            </a:r>
            <a:r>
              <a:rPr sz="2000" dirty="0">
                <a:latin typeface="Trebuchet MS"/>
                <a:cs typeface="Trebuchet MS"/>
              </a:rPr>
              <a:t>smoke </a:t>
            </a:r>
            <a:r>
              <a:rPr sz="2000" spc="-5" dirty="0">
                <a:latin typeface="Trebuchet MS"/>
                <a:cs typeface="Trebuchet MS"/>
              </a:rPr>
              <a:t>at </a:t>
            </a: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certain club, avoid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it.</a:t>
            </a:r>
            <a:endParaRPr sz="2000">
              <a:latin typeface="Trebuchet MS"/>
              <a:cs typeface="Trebuchet MS"/>
            </a:endParaRPr>
          </a:p>
          <a:p>
            <a:pPr marL="315595" marR="2897505" indent="-29209">
              <a:lnSpc>
                <a:spcPct val="100000"/>
              </a:lnSpc>
              <a:spcBef>
                <a:spcPts val="5"/>
              </a:spcBef>
            </a:pPr>
            <a:r>
              <a:rPr sz="2000" spc="-80" dirty="0">
                <a:latin typeface="Trebuchet MS"/>
                <a:cs typeface="Trebuchet MS"/>
              </a:rPr>
              <a:t>You </a:t>
            </a: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also change your usual </a:t>
            </a:r>
            <a:r>
              <a:rPr sz="2000" dirty="0">
                <a:latin typeface="Trebuchet MS"/>
                <a:cs typeface="Trebuchet MS"/>
              </a:rPr>
              <a:t>routine  </a:t>
            </a:r>
            <a:r>
              <a:rPr sz="2000" spc="-5" dirty="0">
                <a:latin typeface="Trebuchet MS"/>
                <a:cs typeface="Trebuchet MS"/>
              </a:rPr>
              <a:t>to avoid being tempted to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smoke.</a:t>
            </a:r>
            <a:endParaRPr sz="20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dirty="0">
                <a:latin typeface="Trebuchet MS"/>
                <a:cs typeface="Trebuchet MS"/>
              </a:rPr>
              <a:t>Focus </a:t>
            </a:r>
            <a:r>
              <a:rPr sz="2000" spc="-5" dirty="0">
                <a:latin typeface="Trebuchet MS"/>
                <a:cs typeface="Trebuchet MS"/>
              </a:rPr>
              <a:t>your attention </a:t>
            </a:r>
            <a:r>
              <a:rPr sz="2000" dirty="0">
                <a:latin typeface="Trebuchet MS"/>
                <a:cs typeface="Trebuchet MS"/>
              </a:rPr>
              <a:t>on </a:t>
            </a:r>
            <a:r>
              <a:rPr sz="2000" spc="-5" dirty="0">
                <a:latin typeface="Trebuchet MS"/>
                <a:cs typeface="Trebuchet MS"/>
              </a:rPr>
              <a:t>quitting </a:t>
            </a:r>
            <a:r>
              <a:rPr sz="2000" dirty="0">
                <a:latin typeface="Trebuchet MS"/>
                <a:cs typeface="Trebuchet MS"/>
              </a:rPr>
              <a:t>smoking. </a:t>
            </a:r>
            <a:r>
              <a:rPr sz="2000" spc="-5" dirty="0">
                <a:latin typeface="Trebuchet MS"/>
                <a:cs typeface="Trebuchet MS"/>
              </a:rPr>
              <a:t>Emphasize </a:t>
            </a:r>
            <a:r>
              <a:rPr sz="2000" dirty="0">
                <a:latin typeface="Trebuchet MS"/>
                <a:cs typeface="Trebuchet MS"/>
              </a:rPr>
              <a:t>on</a:t>
            </a:r>
            <a:r>
              <a:rPr sz="2000" spc="-18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the</a:t>
            </a:r>
            <a:endParaRPr sz="20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sz="2000" dirty="0">
                <a:latin typeface="Trebuchet MS"/>
                <a:cs typeface="Trebuchet MS"/>
              </a:rPr>
              <a:t>value of </a:t>
            </a:r>
            <a:r>
              <a:rPr sz="2000" spc="-5" dirty="0">
                <a:latin typeface="Trebuchet MS"/>
                <a:cs typeface="Trebuchet MS"/>
              </a:rPr>
              <a:t>changing your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behavior.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DE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1464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AcnOffice-03</dc:creator>
  <cp:lastModifiedBy>acer</cp:lastModifiedBy>
  <cp:revision>2</cp:revision>
  <dcterms:created xsi:type="dcterms:W3CDTF">2020-06-02T03:59:10Z</dcterms:created>
  <dcterms:modified xsi:type="dcterms:W3CDTF">2020-06-02T05:14:17Z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2020-06-02T00:00:00Z</vt:filetime>
  </property>
</Properties>
</file>